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61" r:id="rId3"/>
    <p:sldId id="256" r:id="rId4"/>
    <p:sldId id="257" r:id="rId5"/>
    <p:sldId id="258" r:id="rId6"/>
    <p:sldId id="260" r:id="rId7"/>
    <p:sldId id="259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FFE5E5"/>
    <a:srgbClr val="FF53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D0C4B-6A87-44D7-A069-6B988E8540A9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4AB01-67BC-4A60-81A0-9C630AF86C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461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4AB01-67BC-4A60-81A0-9C630AF86C8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738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4AB01-67BC-4A60-81A0-9C630AF86C8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3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채팅 </a:t>
            </a:r>
            <a:r>
              <a:rPr lang="en-US" altLang="ko-KR" dirty="0" err="1"/>
              <a:t>api</a:t>
            </a:r>
            <a:r>
              <a:rPr lang="ko-KR" altLang="en-US" dirty="0"/>
              <a:t> 또는 수업시간에 </a:t>
            </a:r>
            <a:r>
              <a:rPr lang="ko-KR" altLang="en-US" dirty="0" err="1"/>
              <a:t>배운걸로</a:t>
            </a:r>
            <a:r>
              <a:rPr lang="ko-KR" altLang="en-US" dirty="0"/>
              <a:t> 구현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4AB01-67BC-4A60-81A0-9C630AF86C8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29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담은 음식 누르고 취소</a:t>
            </a:r>
            <a:r>
              <a:rPr lang="en-US" altLang="ko-KR" dirty="0"/>
              <a:t>/</a:t>
            </a:r>
            <a:r>
              <a:rPr lang="ko-KR" altLang="en-US" dirty="0"/>
              <a:t>변경하면 해당 음식만 취소</a:t>
            </a:r>
            <a:r>
              <a:rPr lang="en-US" altLang="ko-KR" dirty="0"/>
              <a:t>/</a:t>
            </a:r>
            <a:r>
              <a:rPr lang="ko-KR" altLang="en-US" dirty="0"/>
              <a:t>변경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보기 </a:t>
            </a:r>
            <a:r>
              <a:rPr lang="ko-KR" altLang="en-US" dirty="0" err="1">
                <a:sym typeface="Wingdings" panose="05000000000000000000" pitchFamily="2" charset="2"/>
              </a:rPr>
              <a:t>좋으라고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넣은거</a:t>
            </a:r>
            <a:r>
              <a:rPr lang="ko-KR" altLang="en-US" dirty="0">
                <a:sym typeface="Wingdings" panose="05000000000000000000" pitchFamily="2" charset="2"/>
              </a:rPr>
              <a:t> 구현 </a:t>
            </a:r>
            <a:r>
              <a:rPr lang="en-US" altLang="ko-KR" dirty="0">
                <a:sym typeface="Wingdings" panose="05000000000000000000" pitchFamily="2" charset="2"/>
              </a:rPr>
              <a:t>x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4AB01-67BC-4A60-81A0-9C630AF86C8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929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6289B-7563-4869-96B3-B226FB977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DB756A-217B-464E-9357-8E2A9D95A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9938A2-0B2D-4AFB-A113-A8A556C92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1E1C9C-4B99-4ACF-9EC9-652A4B2DB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03CA61-4493-4193-AFEF-405368C7C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905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3ED822-ED58-423D-A907-CB17FF1DF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B86A56-90E0-4383-BB0F-359AB37D09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E0DA3C-45F9-4B15-8F43-52B9E5B97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C7A9B0-060C-46A1-AAB0-D63307E7A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ED70B-335A-46CD-B9E8-49D96BC1C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808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82458A0-0C8E-4809-9FC0-BE75CA8AAC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C00C6C-4BC9-4947-B115-88B9635DF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3075C7-F225-474B-8B13-55ADC4C34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E81696-BB49-4A61-8E97-A41A0A3A8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E8A971-CD17-4099-8C3D-80FD352B5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279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16BACB-670C-4359-B494-BD6CA83B4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134EFE-544F-4CBB-AEAE-A7C1AA336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766298-74E0-4E4A-8031-27278B392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6A9298-D798-4A97-AA7A-388A5E40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A9EE71-0479-4D2D-B7CC-A1A29B529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3342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9A1190-A9D9-4013-9622-F790CB5F8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5D81D8-BC3B-4B8B-9E51-BC1AA3FAB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8FD293-D757-42F7-BAEE-47CAB8A9B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78473-CAC3-4E6C-98E5-5D67D1E58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235C9-FE3D-4BBB-B960-F54940272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875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C7DFDE-B037-4F27-9748-08C543932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F4981A-888C-4AEC-A3B7-8D49CF8E2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3B45E0-5B6E-47C9-BCCE-90F81584E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C96C35-C521-4B01-8C20-D28778216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D50F13-9C9B-40DA-9DDB-D6344CD94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CEC575-21E5-4626-86CE-2B87AE6FF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122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176F32-82A0-4FF5-936B-5D01B9AC5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342666-B3EC-4E2F-8983-1D80BD1A0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DB51DD9-362E-41EE-95E8-9EED3F908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E07D231-E516-446A-A375-2FF17B24E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3E199C0-36BB-4F85-A895-43088344C5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BBD16A-411F-48A5-8FC6-437DFCA39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B56AB4-F6AD-4D93-85BF-D42787D51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1E2686-D999-447D-9A77-05F7AC1C7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964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6876E-E99B-4283-B247-CB7F561B4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5934ED-E904-4D2C-823C-E2DDCEA9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A05DA7-BF3A-4F3F-89F7-13B019871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46D813-1E0F-4F5B-806F-F369731F8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97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13FBD5D-0725-4753-93C8-822395D74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CB54F4-AFCB-4BBF-85B5-DD877257A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95A883-7482-4772-902F-ADF841715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288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0FBCFB-9D96-408C-AB0F-FF2EB71EF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8BB9E1-3797-4F14-853A-70A804F94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D006B2-502B-4549-ABD0-5DB21A8C5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254E7B-DBD1-4CE6-8177-13754F608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88922B-F1BC-49A4-B670-3CB1FB3D6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6FE658-E7FC-47DC-B9CF-0D3C77A3D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324278-D6B7-413A-B386-7FCB486F0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E8F3A32-F0B3-44B2-849C-3F0D663800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BB0CFC-0F85-4C9F-8C86-A4B040FA5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0AB9B7-CAFC-4377-AC9C-6418D22B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845783-E9C1-4674-8E14-626B30965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8FAE40-445B-47A6-8471-CBACA47B6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118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CDBA86F-D891-4A5A-B289-2D5D22CC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B61EFB-0626-445D-A275-0DE9110D5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3BBBC6-67EB-4644-A273-A4213C2CCC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81CCA-1299-4353-BA65-7B7686DF265C}" type="datetimeFigureOut">
              <a:rPr lang="ko-KR" altLang="en-US" smtClean="0"/>
              <a:t>2021-04-30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3260A4-431E-4624-891D-C02425C5DF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9D6815-C748-47C9-B7E2-DA2C10DE8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11112-3482-4B81-BEA7-8BE987B0E5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072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F348E88C-8212-4B05-AE07-F52461950C5A}"/>
              </a:ext>
            </a:extLst>
          </p:cNvPr>
          <p:cNvSpPr/>
          <p:nvPr/>
        </p:nvSpPr>
        <p:spPr>
          <a:xfrm>
            <a:off x="3631315" y="4111357"/>
            <a:ext cx="2050014" cy="117523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2">
                <a:lumMod val="50000"/>
              </a:schemeClr>
            </a:solidFill>
            <a:headEnd type="none" w="med" len="med"/>
            <a:tailEnd type="none" w="med" len="med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회원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19B90A2-A0AF-4476-8766-228296A8D380}"/>
              </a:ext>
            </a:extLst>
          </p:cNvPr>
          <p:cNvSpPr/>
          <p:nvPr/>
        </p:nvSpPr>
        <p:spPr>
          <a:xfrm>
            <a:off x="6490887" y="4111356"/>
            <a:ext cx="2050014" cy="117523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50000"/>
              </a:schemeClr>
            </a:solidFill>
            <a:headEnd type="none" w="med" len="med"/>
            <a:tailEnd type="none" w="med" len="med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관리자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E0AB6-9882-477C-B5DB-BA14D043E76A}"/>
              </a:ext>
            </a:extLst>
          </p:cNvPr>
          <p:cNvSpPr txBox="1"/>
          <p:nvPr/>
        </p:nvSpPr>
        <p:spPr>
          <a:xfrm>
            <a:off x="135467" y="127000"/>
            <a:ext cx="360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맨 처음 시작화면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F52A30-899E-4A9D-A9FE-A20669689E98}"/>
              </a:ext>
            </a:extLst>
          </p:cNvPr>
          <p:cNvSpPr txBox="1"/>
          <p:nvPr/>
        </p:nvSpPr>
        <p:spPr>
          <a:xfrm>
            <a:off x="3234986" y="1797784"/>
            <a:ext cx="59090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</a:rPr>
              <a:t>Green PC</a:t>
            </a:r>
            <a:endParaRPr lang="ko-KR" altLang="en-US" sz="10000" b="1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8710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569B9FDC-077C-4FBC-8328-B00702DA37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018"/>
          <a:stretch/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1361D4C-0F46-4B72-9759-C2B6D46F33C2}"/>
              </a:ext>
            </a:extLst>
          </p:cNvPr>
          <p:cNvSpPr/>
          <p:nvPr/>
        </p:nvSpPr>
        <p:spPr>
          <a:xfrm>
            <a:off x="374650" y="120650"/>
            <a:ext cx="952500" cy="6223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C63AE0-A0FE-4926-9DA5-C575D2238DA7}"/>
              </a:ext>
            </a:extLst>
          </p:cNvPr>
          <p:cNvSpPr txBox="1"/>
          <p:nvPr/>
        </p:nvSpPr>
        <p:spPr>
          <a:xfrm>
            <a:off x="330831" y="186667"/>
            <a:ext cx="400873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</a:rPr>
              <a:t>Green PC</a:t>
            </a:r>
            <a:endParaRPr lang="ko-KR" altLang="en-US" sz="2500" b="1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29068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7D09E7-FBE3-447D-94BE-4850A1C624CA}"/>
              </a:ext>
            </a:extLst>
          </p:cNvPr>
          <p:cNvSpPr txBox="1"/>
          <p:nvPr/>
        </p:nvSpPr>
        <p:spPr>
          <a:xfrm>
            <a:off x="2158465" y="972147"/>
            <a:ext cx="787507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0" dirty="0"/>
              <a:t>회원</a:t>
            </a:r>
          </a:p>
        </p:txBody>
      </p:sp>
    </p:spTree>
    <p:extLst>
      <p:ext uri="{BB962C8B-B14F-4D97-AF65-F5344CB8AC3E}">
        <p14:creationId xmlns:p14="http://schemas.microsoft.com/office/powerpoint/2010/main" val="3526132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텍스트, 밤하늘이(가) 표시된 사진&#10;&#10;자동 생성된 설명">
            <a:extLst>
              <a:ext uri="{FF2B5EF4-FFF2-40B4-BE49-F238E27FC236}">
                <a16:creationId xmlns:a16="http://schemas.microsoft.com/office/drawing/2014/main" id="{F0D96F25-9CFF-47B9-B9B4-9A207B1385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9B1F16-D7BF-40AC-AFAC-EBA735B96A7D}"/>
              </a:ext>
            </a:extLst>
          </p:cNvPr>
          <p:cNvSpPr/>
          <p:nvPr/>
        </p:nvSpPr>
        <p:spPr>
          <a:xfrm>
            <a:off x="7529728" y="3291820"/>
            <a:ext cx="4461921" cy="3151510"/>
          </a:xfrm>
          <a:prstGeom prst="roundRect">
            <a:avLst>
              <a:gd name="adj" fmla="val 7612"/>
            </a:avLst>
          </a:prstGeom>
          <a:solidFill>
            <a:schemeClr val="tx1">
              <a:lumMod val="95000"/>
              <a:lumOff val="5000"/>
              <a:alpha val="7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B7B96E7-A3FC-4A32-AA60-1F5F2696C716}"/>
              </a:ext>
            </a:extLst>
          </p:cNvPr>
          <p:cNvSpPr txBox="1"/>
          <p:nvPr/>
        </p:nvSpPr>
        <p:spPr>
          <a:xfrm>
            <a:off x="7969870" y="4547457"/>
            <a:ext cx="5997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>
                <a:solidFill>
                  <a:schemeClr val="bg1"/>
                </a:solidFill>
              </a:rPr>
              <a:t>회원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AD60E7A-508D-4AD1-813B-70AA053898ED}"/>
              </a:ext>
            </a:extLst>
          </p:cNvPr>
          <p:cNvSpPr/>
          <p:nvPr/>
        </p:nvSpPr>
        <p:spPr>
          <a:xfrm>
            <a:off x="9528939" y="4536958"/>
            <a:ext cx="1231513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84B584E-DA44-4006-B0F0-A6C1A520AE83}"/>
              </a:ext>
            </a:extLst>
          </p:cNvPr>
          <p:cNvSpPr/>
          <p:nvPr/>
        </p:nvSpPr>
        <p:spPr>
          <a:xfrm>
            <a:off x="9528939" y="4906354"/>
            <a:ext cx="1231513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1D837D5-FF25-4FE8-B6CC-A558884E7C5D}"/>
              </a:ext>
            </a:extLst>
          </p:cNvPr>
          <p:cNvSpPr txBox="1"/>
          <p:nvPr/>
        </p:nvSpPr>
        <p:spPr>
          <a:xfrm>
            <a:off x="8611018" y="4578234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아 이 디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5690535-A445-4CF2-A5C3-EA3A5AFF7675}"/>
              </a:ext>
            </a:extLst>
          </p:cNvPr>
          <p:cNvSpPr txBox="1"/>
          <p:nvPr/>
        </p:nvSpPr>
        <p:spPr>
          <a:xfrm>
            <a:off x="8611018" y="4896272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비밀번호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73A83C7-EC8D-42A1-AD31-1D1496CD8F55}"/>
              </a:ext>
            </a:extLst>
          </p:cNvPr>
          <p:cNvSpPr txBox="1"/>
          <p:nvPr/>
        </p:nvSpPr>
        <p:spPr>
          <a:xfrm>
            <a:off x="7787737" y="5418807"/>
            <a:ext cx="132386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>
                <a:solidFill>
                  <a:schemeClr val="bg1"/>
                </a:solidFill>
              </a:rPr>
              <a:t>비회원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B165F51-6B85-4D6F-8AB0-630AA9583FF9}"/>
              </a:ext>
            </a:extLst>
          </p:cNvPr>
          <p:cNvSpPr/>
          <p:nvPr/>
        </p:nvSpPr>
        <p:spPr>
          <a:xfrm>
            <a:off x="9521851" y="5439404"/>
            <a:ext cx="1231513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1FA64F0-CF67-45DD-B05D-3B6589CF6A03}"/>
              </a:ext>
            </a:extLst>
          </p:cNvPr>
          <p:cNvSpPr txBox="1"/>
          <p:nvPr/>
        </p:nvSpPr>
        <p:spPr>
          <a:xfrm>
            <a:off x="8603930" y="5480680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카드번호 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E9200C6-9A24-44BB-BDCD-EC8927996475}"/>
              </a:ext>
            </a:extLst>
          </p:cNvPr>
          <p:cNvCxnSpPr/>
          <p:nvPr/>
        </p:nvCxnSpPr>
        <p:spPr>
          <a:xfrm>
            <a:off x="7804302" y="5302068"/>
            <a:ext cx="2953983" cy="0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DF28FD5-1217-4E5C-806E-D13A01B27B81}"/>
              </a:ext>
            </a:extLst>
          </p:cNvPr>
          <p:cNvSpPr/>
          <p:nvPr/>
        </p:nvSpPr>
        <p:spPr>
          <a:xfrm>
            <a:off x="9710327" y="5888432"/>
            <a:ext cx="1012121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회원가입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9829149-5239-42C4-8CEF-3DF1E98C0E05}"/>
              </a:ext>
            </a:extLst>
          </p:cNvPr>
          <p:cNvSpPr/>
          <p:nvPr/>
        </p:nvSpPr>
        <p:spPr>
          <a:xfrm>
            <a:off x="10782511" y="5888432"/>
            <a:ext cx="1012121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ID/PW </a:t>
            </a:r>
            <a:r>
              <a:rPr lang="ko-KR" altLang="en-US" sz="1200" dirty="0">
                <a:solidFill>
                  <a:schemeClr val="tx1"/>
                </a:solidFill>
              </a:rPr>
              <a:t>찾기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B7244BD-3031-4AA1-BD06-EFF088F08082}"/>
              </a:ext>
            </a:extLst>
          </p:cNvPr>
          <p:cNvSpPr txBox="1"/>
          <p:nvPr/>
        </p:nvSpPr>
        <p:spPr>
          <a:xfrm>
            <a:off x="8251269" y="3411974"/>
            <a:ext cx="40087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</a:rPr>
              <a:t>Green PC</a:t>
            </a:r>
            <a:endParaRPr lang="ko-KR" altLang="en-US" sz="5000" b="1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419EA9BF-CFC1-460E-A777-960F8D0B1BE1}"/>
              </a:ext>
            </a:extLst>
          </p:cNvPr>
          <p:cNvSpPr/>
          <p:nvPr/>
        </p:nvSpPr>
        <p:spPr>
          <a:xfrm>
            <a:off x="10836253" y="4529476"/>
            <a:ext cx="958379" cy="1175239"/>
          </a:xfrm>
          <a:prstGeom prst="rect">
            <a:avLst/>
          </a:prstGeom>
          <a:ln>
            <a:headEnd type="none" w="med" len="med"/>
            <a:tailEnd type="none" w="med" len="med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로그인</a:t>
            </a:r>
          </a:p>
        </p:txBody>
      </p:sp>
    </p:spTree>
    <p:extLst>
      <p:ext uri="{BB962C8B-B14F-4D97-AF65-F5344CB8AC3E}">
        <p14:creationId xmlns:p14="http://schemas.microsoft.com/office/powerpoint/2010/main" val="1448178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텍스트, 밤하늘이(가) 표시된 사진&#10;&#10;자동 생성된 설명">
            <a:extLst>
              <a:ext uri="{FF2B5EF4-FFF2-40B4-BE49-F238E27FC236}">
                <a16:creationId xmlns:a16="http://schemas.microsoft.com/office/drawing/2014/main" id="{F0D96F25-9CFF-47B9-B9B4-9A207B13855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D9B1F16-D7BF-40AC-AFAC-EBA735B96A7D}"/>
              </a:ext>
            </a:extLst>
          </p:cNvPr>
          <p:cNvSpPr/>
          <p:nvPr/>
        </p:nvSpPr>
        <p:spPr>
          <a:xfrm>
            <a:off x="3761096" y="727726"/>
            <a:ext cx="4461921" cy="5402547"/>
          </a:xfrm>
          <a:prstGeom prst="roundRect">
            <a:avLst>
              <a:gd name="adj" fmla="val 7612"/>
            </a:avLst>
          </a:prstGeom>
          <a:solidFill>
            <a:schemeClr val="tx1">
              <a:lumMod val="95000"/>
              <a:lumOff val="5000"/>
              <a:alpha val="7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AD60E7A-508D-4AD1-813B-70AA053898ED}"/>
              </a:ext>
            </a:extLst>
          </p:cNvPr>
          <p:cNvSpPr/>
          <p:nvPr/>
        </p:nvSpPr>
        <p:spPr>
          <a:xfrm>
            <a:off x="5449544" y="2652423"/>
            <a:ext cx="1796971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84B584E-DA44-4006-B0F0-A6C1A520AE83}"/>
              </a:ext>
            </a:extLst>
          </p:cNvPr>
          <p:cNvSpPr/>
          <p:nvPr/>
        </p:nvSpPr>
        <p:spPr>
          <a:xfrm>
            <a:off x="5449544" y="3021819"/>
            <a:ext cx="1796971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1D837D5-FF25-4FE8-B6CC-A558884E7C5D}"/>
              </a:ext>
            </a:extLst>
          </p:cNvPr>
          <p:cNvSpPr txBox="1"/>
          <p:nvPr/>
        </p:nvSpPr>
        <p:spPr>
          <a:xfrm>
            <a:off x="7370224" y="2693699"/>
            <a:ext cx="27774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*</a:t>
            </a:r>
            <a:r>
              <a:rPr lang="ko-KR" altLang="en-US" sz="13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5690535-A445-4CF2-A5C3-EA3A5AFF7675}"/>
              </a:ext>
            </a:extLst>
          </p:cNvPr>
          <p:cNvSpPr txBox="1"/>
          <p:nvPr/>
        </p:nvSpPr>
        <p:spPr>
          <a:xfrm>
            <a:off x="4531623" y="3011737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아 이 디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B165F51-6B85-4D6F-8AB0-630AA9583FF9}"/>
              </a:ext>
            </a:extLst>
          </p:cNvPr>
          <p:cNvSpPr/>
          <p:nvPr/>
        </p:nvSpPr>
        <p:spPr>
          <a:xfrm>
            <a:off x="5449544" y="3389233"/>
            <a:ext cx="1796971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1FA64F0-CF67-45DD-B05D-3B6589CF6A03}"/>
              </a:ext>
            </a:extLst>
          </p:cNvPr>
          <p:cNvSpPr txBox="1"/>
          <p:nvPr/>
        </p:nvSpPr>
        <p:spPr>
          <a:xfrm>
            <a:off x="4531623" y="3380324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비밀번호 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DF28FD5-1217-4E5C-806E-D13A01B27B81}"/>
              </a:ext>
            </a:extLst>
          </p:cNvPr>
          <p:cNvSpPr/>
          <p:nvPr/>
        </p:nvSpPr>
        <p:spPr>
          <a:xfrm>
            <a:off x="4381035" y="5443792"/>
            <a:ext cx="1012121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가입하기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9829149-5239-42C4-8CEF-3DF1E98C0E05}"/>
              </a:ext>
            </a:extLst>
          </p:cNvPr>
          <p:cNvSpPr/>
          <p:nvPr/>
        </p:nvSpPr>
        <p:spPr>
          <a:xfrm>
            <a:off x="5453219" y="5443792"/>
            <a:ext cx="1012121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다시 입력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B7244BD-3031-4AA1-BD06-EFF088F08082}"/>
              </a:ext>
            </a:extLst>
          </p:cNvPr>
          <p:cNvSpPr txBox="1"/>
          <p:nvPr/>
        </p:nvSpPr>
        <p:spPr>
          <a:xfrm>
            <a:off x="4460972" y="857671"/>
            <a:ext cx="40087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</a:rPr>
              <a:t>Green PC</a:t>
            </a:r>
            <a:endParaRPr lang="ko-KR" altLang="en-US" sz="5000" b="1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838CD18-0B38-441E-B1B2-9DCFB9C96DF7}"/>
              </a:ext>
            </a:extLst>
          </p:cNvPr>
          <p:cNvSpPr/>
          <p:nvPr/>
        </p:nvSpPr>
        <p:spPr>
          <a:xfrm>
            <a:off x="6525403" y="5438513"/>
            <a:ext cx="1012121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가입 취소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A784429-4E71-4F97-A016-E664BFF47CCE}"/>
              </a:ext>
            </a:extLst>
          </p:cNvPr>
          <p:cNvSpPr txBox="1"/>
          <p:nvPr/>
        </p:nvSpPr>
        <p:spPr>
          <a:xfrm>
            <a:off x="4795419" y="2321688"/>
            <a:ext cx="23932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'*'</a:t>
            </a:r>
            <a:r>
              <a:rPr lang="ko-KR" altLang="en-US" sz="1000" dirty="0">
                <a:solidFill>
                  <a:schemeClr val="bg1"/>
                </a:solidFill>
              </a:rPr>
              <a:t>표시 항목은 필수 입력 항목 입니다</a:t>
            </a:r>
            <a:r>
              <a:rPr lang="en-US" altLang="ko-KR" sz="1000" dirty="0">
                <a:solidFill>
                  <a:schemeClr val="bg1"/>
                </a:solidFill>
              </a:rPr>
              <a:t>.</a:t>
            </a:r>
            <a:r>
              <a:rPr lang="ko-KR" altLang="en-US" sz="1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7C3AE8-305F-4A29-922A-D40DC240901D}"/>
              </a:ext>
            </a:extLst>
          </p:cNvPr>
          <p:cNvSpPr txBox="1"/>
          <p:nvPr/>
        </p:nvSpPr>
        <p:spPr>
          <a:xfrm>
            <a:off x="4531623" y="2655878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회원이름 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7DE517D-9138-4126-9154-BE2CC499C8C3}"/>
              </a:ext>
            </a:extLst>
          </p:cNvPr>
          <p:cNvSpPr/>
          <p:nvPr/>
        </p:nvSpPr>
        <p:spPr>
          <a:xfrm>
            <a:off x="5449544" y="3765513"/>
            <a:ext cx="1796971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C912737-2922-4FA5-B319-0569F28C4ADA}"/>
              </a:ext>
            </a:extLst>
          </p:cNvPr>
          <p:cNvSpPr txBox="1"/>
          <p:nvPr/>
        </p:nvSpPr>
        <p:spPr>
          <a:xfrm>
            <a:off x="4531623" y="3766566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재 입 력 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041C5E4-4AF5-49C9-95F1-AAEF9B8A8A22}"/>
              </a:ext>
            </a:extLst>
          </p:cNvPr>
          <p:cNvSpPr/>
          <p:nvPr/>
        </p:nvSpPr>
        <p:spPr>
          <a:xfrm>
            <a:off x="5449544" y="4135146"/>
            <a:ext cx="1796971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4A737C-F0EC-431F-8AA8-7A5665AD6B50}"/>
              </a:ext>
            </a:extLst>
          </p:cNvPr>
          <p:cNvSpPr txBox="1"/>
          <p:nvPr/>
        </p:nvSpPr>
        <p:spPr>
          <a:xfrm>
            <a:off x="4531623" y="4136199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주민번호 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6C305EE-F675-4CA2-9BB6-E817E995D0B9}"/>
              </a:ext>
            </a:extLst>
          </p:cNvPr>
          <p:cNvSpPr/>
          <p:nvPr/>
        </p:nvSpPr>
        <p:spPr>
          <a:xfrm>
            <a:off x="5449544" y="4506993"/>
            <a:ext cx="1796971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305979-9B78-4050-B2B0-CF99161C5102}"/>
              </a:ext>
            </a:extLst>
          </p:cNvPr>
          <p:cNvSpPr txBox="1"/>
          <p:nvPr/>
        </p:nvSpPr>
        <p:spPr>
          <a:xfrm>
            <a:off x="4531623" y="4508046"/>
            <a:ext cx="83713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이 메 일 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B33C399-1D52-49C1-A218-2F4639FE750D}"/>
              </a:ext>
            </a:extLst>
          </p:cNvPr>
          <p:cNvSpPr/>
          <p:nvPr/>
        </p:nvSpPr>
        <p:spPr>
          <a:xfrm>
            <a:off x="5449544" y="4913301"/>
            <a:ext cx="1796971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D19153-4F1A-4DED-859C-369720F8CD11}"/>
              </a:ext>
            </a:extLst>
          </p:cNvPr>
          <p:cNvSpPr txBox="1"/>
          <p:nvPr/>
        </p:nvSpPr>
        <p:spPr>
          <a:xfrm>
            <a:off x="4531623" y="4914354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주     소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02F959-379A-47AA-801E-666CC69F0169}"/>
              </a:ext>
            </a:extLst>
          </p:cNvPr>
          <p:cNvSpPr txBox="1"/>
          <p:nvPr/>
        </p:nvSpPr>
        <p:spPr>
          <a:xfrm>
            <a:off x="7370224" y="3046593"/>
            <a:ext cx="27774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*</a:t>
            </a:r>
            <a:r>
              <a:rPr lang="ko-KR" altLang="en-US" sz="13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F94895-E369-48F6-BFDF-8E78DE49533B}"/>
              </a:ext>
            </a:extLst>
          </p:cNvPr>
          <p:cNvSpPr txBox="1"/>
          <p:nvPr/>
        </p:nvSpPr>
        <p:spPr>
          <a:xfrm>
            <a:off x="7370224" y="3373531"/>
            <a:ext cx="27774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*</a:t>
            </a:r>
            <a:r>
              <a:rPr lang="ko-KR" altLang="en-US" sz="13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FBC34CA-9EB6-4890-8779-826CF07DE39B}"/>
              </a:ext>
            </a:extLst>
          </p:cNvPr>
          <p:cNvSpPr txBox="1"/>
          <p:nvPr/>
        </p:nvSpPr>
        <p:spPr>
          <a:xfrm>
            <a:off x="7370224" y="3748430"/>
            <a:ext cx="27774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*</a:t>
            </a:r>
            <a:r>
              <a:rPr lang="ko-KR" altLang="en-US" sz="13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9573BF0-AE2A-450E-80B7-C96A7AAB7F7F}"/>
              </a:ext>
            </a:extLst>
          </p:cNvPr>
          <p:cNvSpPr txBox="1"/>
          <p:nvPr/>
        </p:nvSpPr>
        <p:spPr>
          <a:xfrm>
            <a:off x="7370224" y="4145377"/>
            <a:ext cx="27774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chemeClr val="bg1"/>
                </a:solidFill>
              </a:rPr>
              <a:t>*</a:t>
            </a:r>
            <a:r>
              <a:rPr lang="ko-KR" altLang="en-US" sz="13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5371E0A-5319-425A-ACB4-56711601396A}"/>
              </a:ext>
            </a:extLst>
          </p:cNvPr>
          <p:cNvSpPr txBox="1"/>
          <p:nvPr/>
        </p:nvSpPr>
        <p:spPr>
          <a:xfrm>
            <a:off x="5203114" y="1897435"/>
            <a:ext cx="1577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</a:rPr>
              <a:t>회원 가입 신청서 </a:t>
            </a:r>
          </a:p>
        </p:txBody>
      </p:sp>
    </p:spTree>
    <p:extLst>
      <p:ext uri="{BB962C8B-B14F-4D97-AF65-F5344CB8AC3E}">
        <p14:creationId xmlns:p14="http://schemas.microsoft.com/office/powerpoint/2010/main" val="2086888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텍스트, 밤하늘이(가) 표시된 사진&#10;&#10;자동 생성된 설명">
            <a:extLst>
              <a:ext uri="{FF2B5EF4-FFF2-40B4-BE49-F238E27FC236}">
                <a16:creationId xmlns:a16="http://schemas.microsoft.com/office/drawing/2014/main" id="{F0D96F25-9CFF-47B9-B9B4-9A207B13855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70905E24-5B52-4F4F-9697-923AF38D66A0}"/>
              </a:ext>
            </a:extLst>
          </p:cNvPr>
          <p:cNvSpPr/>
          <p:nvPr/>
        </p:nvSpPr>
        <p:spPr>
          <a:xfrm>
            <a:off x="8049797" y="277489"/>
            <a:ext cx="3903133" cy="2973711"/>
          </a:xfrm>
          <a:prstGeom prst="roundRect">
            <a:avLst>
              <a:gd name="adj" fmla="val 7612"/>
            </a:avLst>
          </a:prstGeom>
          <a:solidFill>
            <a:schemeClr val="tx1">
              <a:lumMod val="95000"/>
              <a:lumOff val="5000"/>
              <a:alpha val="7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D0DF470-83C6-4607-B060-C753C15B8F2C}"/>
              </a:ext>
            </a:extLst>
          </p:cNvPr>
          <p:cNvSpPr txBox="1"/>
          <p:nvPr/>
        </p:nvSpPr>
        <p:spPr>
          <a:xfrm>
            <a:off x="8321196" y="1476953"/>
            <a:ext cx="26899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b="1" dirty="0">
                <a:solidFill>
                  <a:schemeClr val="bg1"/>
                </a:solidFill>
              </a:rPr>
              <a:t>안녕하세요</a:t>
            </a:r>
            <a:r>
              <a:rPr lang="en-US" altLang="ko-KR" sz="1300" b="1" dirty="0">
                <a:solidFill>
                  <a:schemeClr val="bg1"/>
                </a:solidFill>
              </a:rPr>
              <a:t>. </a:t>
            </a:r>
            <a:r>
              <a:rPr lang="ko-KR" altLang="en-US" sz="1300" b="1" dirty="0">
                <a:solidFill>
                  <a:schemeClr val="bg1"/>
                </a:solidFill>
              </a:rPr>
              <a:t>이름</a:t>
            </a:r>
            <a:r>
              <a:rPr lang="en-US" altLang="ko-KR" sz="1300" b="1" dirty="0">
                <a:solidFill>
                  <a:schemeClr val="bg1"/>
                </a:solidFill>
              </a:rPr>
              <a:t>(</a:t>
            </a:r>
            <a:r>
              <a:rPr lang="ko-KR" altLang="en-US" sz="1300" b="1" dirty="0">
                <a:solidFill>
                  <a:schemeClr val="bg1"/>
                </a:solidFill>
              </a:rPr>
              <a:t>회원</a:t>
            </a:r>
            <a:r>
              <a:rPr lang="en-US" altLang="ko-KR" sz="1300" b="1" dirty="0">
                <a:solidFill>
                  <a:schemeClr val="bg1"/>
                </a:solidFill>
              </a:rPr>
              <a:t>ID)</a:t>
            </a:r>
            <a:r>
              <a:rPr lang="ko-KR" altLang="en-US" sz="1300" b="1" dirty="0">
                <a:solidFill>
                  <a:schemeClr val="bg1"/>
                </a:solidFill>
              </a:rPr>
              <a:t>님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1E81AB6-E9CB-45CB-A519-B15BB0E0C429}"/>
              </a:ext>
            </a:extLst>
          </p:cNvPr>
          <p:cNvSpPr txBox="1"/>
          <p:nvPr/>
        </p:nvSpPr>
        <p:spPr>
          <a:xfrm>
            <a:off x="8521930" y="340671"/>
            <a:ext cx="40087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</a:rPr>
              <a:t>Green PC</a:t>
            </a:r>
            <a:endParaRPr lang="ko-KR" altLang="en-US" sz="5000" b="1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B0683D7-D7C9-4775-8A63-86F873CE0A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223041"/>
              </p:ext>
            </p:extLst>
          </p:nvPr>
        </p:nvGraphicFramePr>
        <p:xfrm>
          <a:off x="8436259" y="1761891"/>
          <a:ext cx="2096274" cy="8049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8137">
                  <a:extLst>
                    <a:ext uri="{9D8B030D-6E8A-4147-A177-3AD203B41FA5}">
                      <a16:colId xmlns:a16="http://schemas.microsoft.com/office/drawing/2014/main" val="3128489477"/>
                    </a:ext>
                  </a:extLst>
                </a:gridCol>
                <a:gridCol w="1048137">
                  <a:extLst>
                    <a:ext uri="{9D8B030D-6E8A-4147-A177-3AD203B41FA5}">
                      <a16:colId xmlns:a16="http://schemas.microsoft.com/office/drawing/2014/main" val="2505733569"/>
                    </a:ext>
                  </a:extLst>
                </a:gridCol>
              </a:tblGrid>
              <a:tr h="2658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bg1"/>
                          </a:solidFill>
                        </a:rPr>
                        <a:t>남은 시간</a:t>
                      </a:r>
                    </a:p>
                  </a:txBody>
                  <a:tcPr marL="66464" marR="66464" marT="33232" marB="33232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??:??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464" marR="66464" marT="33232" marB="33232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5862362"/>
                  </a:ext>
                </a:extLst>
              </a:tr>
              <a:tr h="269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bg1"/>
                          </a:solidFill>
                        </a:rPr>
                        <a:t>사용 시간</a:t>
                      </a:r>
                    </a:p>
                  </a:txBody>
                  <a:tcPr marL="66464" marR="66464" marT="33232" marB="33232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??:??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464" marR="66464" marT="33232" marB="33232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319635"/>
                  </a:ext>
                </a:extLst>
              </a:tr>
              <a:tr h="269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bg1"/>
                          </a:solidFill>
                        </a:rPr>
                        <a:t>충전 시간</a:t>
                      </a:r>
                    </a:p>
                  </a:txBody>
                  <a:tcPr marL="66464" marR="66464" marT="33232" marB="33232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??:??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464" marR="66464" marT="33232" marB="33232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8404948"/>
                  </a:ext>
                </a:extLst>
              </a:tr>
            </a:tbl>
          </a:graphicData>
        </a:graphic>
      </p:graphicFrame>
      <p:sp>
        <p:nvSpPr>
          <p:cNvPr id="59" name="직사각형 58">
            <a:extLst>
              <a:ext uri="{FF2B5EF4-FFF2-40B4-BE49-F238E27FC236}">
                <a16:creationId xmlns:a16="http://schemas.microsoft.com/office/drawing/2014/main" id="{CCFC3B17-7411-47EE-A72A-080D3A6BF57D}"/>
              </a:ext>
            </a:extLst>
          </p:cNvPr>
          <p:cNvSpPr/>
          <p:nvPr/>
        </p:nvSpPr>
        <p:spPr>
          <a:xfrm>
            <a:off x="10668000" y="1769341"/>
            <a:ext cx="956734" cy="797508"/>
          </a:xfrm>
          <a:prstGeom prst="rect">
            <a:avLst/>
          </a:prstGeom>
          <a:ln>
            <a:headEnd type="none" w="med" len="med"/>
            <a:tailEnd type="none" w="med" len="med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음식주문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5D8AECA-A3D2-4A10-95CC-A5E5FBA58BF8}"/>
              </a:ext>
            </a:extLst>
          </p:cNvPr>
          <p:cNvSpPr/>
          <p:nvPr/>
        </p:nvSpPr>
        <p:spPr>
          <a:xfrm>
            <a:off x="239070" y="243430"/>
            <a:ext cx="692263" cy="692263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메이플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DAB104-3A35-40B8-B682-E9C6D699527F}"/>
              </a:ext>
            </a:extLst>
          </p:cNvPr>
          <p:cNvSpPr/>
          <p:nvPr/>
        </p:nvSpPr>
        <p:spPr>
          <a:xfrm>
            <a:off x="239070" y="1069628"/>
            <a:ext cx="692263" cy="692263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/>
              <a:t>롤</a:t>
            </a:r>
            <a:endParaRPr lang="ko-KR" altLang="en-US" sz="1200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9B759222-53D2-40DD-8239-9E8666EFB160}"/>
              </a:ext>
            </a:extLst>
          </p:cNvPr>
          <p:cNvSpPr/>
          <p:nvPr/>
        </p:nvSpPr>
        <p:spPr>
          <a:xfrm>
            <a:off x="239070" y="1874586"/>
            <a:ext cx="692263" cy="692263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오버워치</a:t>
            </a:r>
            <a:endParaRPr lang="ko-KR" altLang="en-US" sz="12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08D6485-3A11-4B10-A661-8BE8A8CBCDF1}"/>
              </a:ext>
            </a:extLst>
          </p:cNvPr>
          <p:cNvSpPr/>
          <p:nvPr/>
        </p:nvSpPr>
        <p:spPr>
          <a:xfrm>
            <a:off x="10668000" y="2651048"/>
            <a:ext cx="956733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회원정보변경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C82C0B5-03BD-495B-9D60-1CA5A74F5C7E}"/>
              </a:ext>
            </a:extLst>
          </p:cNvPr>
          <p:cNvSpPr/>
          <p:nvPr/>
        </p:nvSpPr>
        <p:spPr>
          <a:xfrm>
            <a:off x="8425790" y="2652910"/>
            <a:ext cx="1012121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로그아웃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ADDB37-9D32-4EF3-AC6E-96B911EF6B49}"/>
              </a:ext>
            </a:extLst>
          </p:cNvPr>
          <p:cNvSpPr/>
          <p:nvPr/>
        </p:nvSpPr>
        <p:spPr>
          <a:xfrm>
            <a:off x="10036465" y="2646972"/>
            <a:ext cx="585737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채팅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643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텍스트, 밤하늘이(가) 표시된 사진&#10;&#10;자동 생성된 설명">
            <a:extLst>
              <a:ext uri="{FF2B5EF4-FFF2-40B4-BE49-F238E27FC236}">
                <a16:creationId xmlns:a16="http://schemas.microsoft.com/office/drawing/2014/main" id="{F0D96F25-9CFF-47B9-B9B4-9A207B13855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70905E24-5B52-4F4F-9697-923AF38D66A0}"/>
              </a:ext>
            </a:extLst>
          </p:cNvPr>
          <p:cNvSpPr/>
          <p:nvPr/>
        </p:nvSpPr>
        <p:spPr>
          <a:xfrm>
            <a:off x="8049797" y="277489"/>
            <a:ext cx="3903133" cy="2973711"/>
          </a:xfrm>
          <a:prstGeom prst="roundRect">
            <a:avLst>
              <a:gd name="adj" fmla="val 7612"/>
            </a:avLst>
          </a:prstGeom>
          <a:solidFill>
            <a:schemeClr val="tx1">
              <a:lumMod val="95000"/>
              <a:lumOff val="5000"/>
              <a:alpha val="7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D0DF470-83C6-4607-B060-C753C15B8F2C}"/>
              </a:ext>
            </a:extLst>
          </p:cNvPr>
          <p:cNvSpPr txBox="1"/>
          <p:nvPr/>
        </p:nvSpPr>
        <p:spPr>
          <a:xfrm>
            <a:off x="8321196" y="1476953"/>
            <a:ext cx="26899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b="1" dirty="0">
                <a:solidFill>
                  <a:schemeClr val="bg1"/>
                </a:solidFill>
              </a:rPr>
              <a:t>안녕하세요</a:t>
            </a:r>
            <a:r>
              <a:rPr lang="en-US" altLang="ko-KR" sz="1300" b="1" dirty="0">
                <a:solidFill>
                  <a:schemeClr val="bg1"/>
                </a:solidFill>
              </a:rPr>
              <a:t>. </a:t>
            </a:r>
            <a:r>
              <a:rPr lang="ko-KR" altLang="en-US" sz="1300" b="1" dirty="0">
                <a:solidFill>
                  <a:schemeClr val="bg1"/>
                </a:solidFill>
              </a:rPr>
              <a:t>이름</a:t>
            </a:r>
            <a:r>
              <a:rPr lang="en-US" altLang="ko-KR" sz="1300" b="1" dirty="0">
                <a:solidFill>
                  <a:schemeClr val="bg1"/>
                </a:solidFill>
              </a:rPr>
              <a:t>(</a:t>
            </a:r>
            <a:r>
              <a:rPr lang="ko-KR" altLang="en-US" sz="1300" b="1" dirty="0">
                <a:solidFill>
                  <a:schemeClr val="bg1"/>
                </a:solidFill>
              </a:rPr>
              <a:t>회원</a:t>
            </a:r>
            <a:r>
              <a:rPr lang="en-US" altLang="ko-KR" sz="1300" b="1" dirty="0">
                <a:solidFill>
                  <a:schemeClr val="bg1"/>
                </a:solidFill>
              </a:rPr>
              <a:t>ID)</a:t>
            </a:r>
            <a:r>
              <a:rPr lang="ko-KR" altLang="en-US" sz="1300" b="1" dirty="0">
                <a:solidFill>
                  <a:schemeClr val="bg1"/>
                </a:solidFill>
              </a:rPr>
              <a:t>님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1E81AB6-E9CB-45CB-A519-B15BB0E0C429}"/>
              </a:ext>
            </a:extLst>
          </p:cNvPr>
          <p:cNvSpPr txBox="1"/>
          <p:nvPr/>
        </p:nvSpPr>
        <p:spPr>
          <a:xfrm>
            <a:off x="8521930" y="340671"/>
            <a:ext cx="40087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</a:rPr>
              <a:t>Green PC</a:t>
            </a:r>
            <a:endParaRPr lang="ko-KR" altLang="en-US" sz="5000" b="1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B0683D7-D7C9-4775-8A63-86F873CE0AA3}"/>
              </a:ext>
            </a:extLst>
          </p:cNvPr>
          <p:cNvGraphicFramePr>
            <a:graphicFrameLocks noGrp="1"/>
          </p:cNvGraphicFramePr>
          <p:nvPr/>
        </p:nvGraphicFramePr>
        <p:xfrm>
          <a:off x="8436259" y="1761891"/>
          <a:ext cx="2096274" cy="8049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8137">
                  <a:extLst>
                    <a:ext uri="{9D8B030D-6E8A-4147-A177-3AD203B41FA5}">
                      <a16:colId xmlns:a16="http://schemas.microsoft.com/office/drawing/2014/main" val="3128489477"/>
                    </a:ext>
                  </a:extLst>
                </a:gridCol>
                <a:gridCol w="1048137">
                  <a:extLst>
                    <a:ext uri="{9D8B030D-6E8A-4147-A177-3AD203B41FA5}">
                      <a16:colId xmlns:a16="http://schemas.microsoft.com/office/drawing/2014/main" val="2505733569"/>
                    </a:ext>
                  </a:extLst>
                </a:gridCol>
              </a:tblGrid>
              <a:tr h="2658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bg1"/>
                          </a:solidFill>
                        </a:rPr>
                        <a:t>남은 시간</a:t>
                      </a:r>
                    </a:p>
                  </a:txBody>
                  <a:tcPr marL="66464" marR="66464" marT="33232" marB="33232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??:??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464" marR="66464" marT="33232" marB="33232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5862362"/>
                  </a:ext>
                </a:extLst>
              </a:tr>
              <a:tr h="269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bg1"/>
                          </a:solidFill>
                        </a:rPr>
                        <a:t>사용 시간</a:t>
                      </a:r>
                    </a:p>
                  </a:txBody>
                  <a:tcPr marL="66464" marR="66464" marT="33232" marB="33232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??:??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464" marR="66464" marT="33232" marB="33232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319635"/>
                  </a:ext>
                </a:extLst>
              </a:tr>
              <a:tr h="269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bg1"/>
                          </a:solidFill>
                        </a:rPr>
                        <a:t>충전 시간</a:t>
                      </a:r>
                    </a:p>
                  </a:txBody>
                  <a:tcPr marL="66464" marR="66464" marT="33232" marB="33232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??:??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6464" marR="66464" marT="33232" marB="33232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8404948"/>
                  </a:ext>
                </a:extLst>
              </a:tr>
            </a:tbl>
          </a:graphicData>
        </a:graphic>
      </p:graphicFrame>
      <p:sp>
        <p:nvSpPr>
          <p:cNvPr id="59" name="직사각형 58">
            <a:extLst>
              <a:ext uri="{FF2B5EF4-FFF2-40B4-BE49-F238E27FC236}">
                <a16:creationId xmlns:a16="http://schemas.microsoft.com/office/drawing/2014/main" id="{CCFC3B17-7411-47EE-A72A-080D3A6BF57D}"/>
              </a:ext>
            </a:extLst>
          </p:cNvPr>
          <p:cNvSpPr/>
          <p:nvPr/>
        </p:nvSpPr>
        <p:spPr>
          <a:xfrm>
            <a:off x="10668000" y="1769341"/>
            <a:ext cx="956734" cy="797508"/>
          </a:xfrm>
          <a:prstGeom prst="rect">
            <a:avLst/>
          </a:prstGeom>
          <a:ln>
            <a:headEnd type="none" w="med" len="med"/>
            <a:tailEnd type="none" w="med" len="med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음식주문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5D8AECA-A3D2-4A10-95CC-A5E5FBA58BF8}"/>
              </a:ext>
            </a:extLst>
          </p:cNvPr>
          <p:cNvSpPr/>
          <p:nvPr/>
        </p:nvSpPr>
        <p:spPr>
          <a:xfrm>
            <a:off x="239070" y="243430"/>
            <a:ext cx="692263" cy="692263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메이플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6DAB104-3A35-40B8-B682-E9C6D699527F}"/>
              </a:ext>
            </a:extLst>
          </p:cNvPr>
          <p:cNvSpPr/>
          <p:nvPr/>
        </p:nvSpPr>
        <p:spPr>
          <a:xfrm>
            <a:off x="239070" y="1069628"/>
            <a:ext cx="692263" cy="692263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/>
              <a:t>롤</a:t>
            </a:r>
            <a:endParaRPr lang="ko-KR" altLang="en-US" sz="1200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9B759222-53D2-40DD-8239-9E8666EFB160}"/>
              </a:ext>
            </a:extLst>
          </p:cNvPr>
          <p:cNvSpPr/>
          <p:nvPr/>
        </p:nvSpPr>
        <p:spPr>
          <a:xfrm>
            <a:off x="239070" y="1874586"/>
            <a:ext cx="692263" cy="692263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/>
              <a:t>오버워치</a:t>
            </a:r>
            <a:endParaRPr lang="ko-KR" altLang="en-US" sz="12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DF862A-E347-4395-B020-57DC95349D42}"/>
              </a:ext>
            </a:extLst>
          </p:cNvPr>
          <p:cNvSpPr/>
          <p:nvPr/>
        </p:nvSpPr>
        <p:spPr>
          <a:xfrm>
            <a:off x="3423912" y="1599030"/>
            <a:ext cx="3903133" cy="36599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23DEBA-954C-46EF-BF61-96B92F8A5AC4}"/>
              </a:ext>
            </a:extLst>
          </p:cNvPr>
          <p:cNvSpPr txBox="1"/>
          <p:nvPr/>
        </p:nvSpPr>
        <p:spPr>
          <a:xfrm>
            <a:off x="3423912" y="2186162"/>
            <a:ext cx="33880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관리자</a:t>
            </a:r>
            <a:r>
              <a:rPr lang="en-US" altLang="ko-KR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으악 </a:t>
            </a:r>
            <a:r>
              <a:rPr lang="ko-KR" altLang="en-US" sz="11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으악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1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으악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1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으악</a:t>
            </a:r>
            <a:r>
              <a:rPr lang="ko-KR" altLang="en-US" sz="11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1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으악</a:t>
            </a:r>
            <a:endParaRPr lang="ko-KR" altLang="en-US" sz="11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E255C1-A1B6-420C-BEF6-C6E51F23F8F9}"/>
              </a:ext>
            </a:extLst>
          </p:cNvPr>
          <p:cNvSpPr txBox="1"/>
          <p:nvPr/>
        </p:nvSpPr>
        <p:spPr>
          <a:xfrm>
            <a:off x="3938952" y="2532294"/>
            <a:ext cx="33880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채팅 </a:t>
            </a:r>
            <a:r>
              <a:rPr lang="ko-KR" altLang="en-US" sz="11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채팅</a:t>
            </a:r>
            <a:r>
              <a:rPr lang="ko-KR" alt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1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채팅</a:t>
            </a:r>
            <a:r>
              <a:rPr lang="ko-KR" alt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1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채팅</a:t>
            </a:r>
            <a:r>
              <a:rPr lang="ko-KR" alt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1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채팅</a:t>
            </a:r>
            <a:r>
              <a:rPr lang="ko-KR" alt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1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채팅</a:t>
            </a:r>
            <a:r>
              <a:rPr lang="ko-KR" altLang="en-US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:93</a:t>
            </a:r>
            <a:endParaRPr lang="ko-KR" altLang="en-US" sz="11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7835171-0B02-4CE9-A5B2-7D44994F1BA9}"/>
              </a:ext>
            </a:extLst>
          </p:cNvPr>
          <p:cNvSpPr/>
          <p:nvPr/>
        </p:nvSpPr>
        <p:spPr>
          <a:xfrm>
            <a:off x="3532471" y="4822256"/>
            <a:ext cx="3051209" cy="268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722D4A-D375-4E7E-A665-34C8C2590389}"/>
              </a:ext>
            </a:extLst>
          </p:cNvPr>
          <p:cNvSpPr txBox="1"/>
          <p:nvPr/>
        </p:nvSpPr>
        <p:spPr>
          <a:xfrm>
            <a:off x="5093983" y="1659573"/>
            <a:ext cx="6811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</a:rPr>
              <a:t>채팅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FE726E-A86D-4937-85B7-63722A6F3383}"/>
              </a:ext>
            </a:extLst>
          </p:cNvPr>
          <p:cNvSpPr txBox="1"/>
          <p:nvPr/>
        </p:nvSpPr>
        <p:spPr>
          <a:xfrm>
            <a:off x="6919757" y="1623147"/>
            <a:ext cx="6811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chemeClr val="bg1"/>
                </a:solidFill>
              </a:rPr>
              <a:t>x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5E2CE56-ACA5-4677-A341-2DCE26F7CBF1}"/>
              </a:ext>
            </a:extLst>
          </p:cNvPr>
          <p:cNvSpPr/>
          <p:nvPr/>
        </p:nvSpPr>
        <p:spPr>
          <a:xfrm>
            <a:off x="6642175" y="4822256"/>
            <a:ext cx="626374" cy="268261"/>
          </a:xfrm>
          <a:prstGeom prst="rect">
            <a:avLst/>
          </a:prstGeom>
          <a:ln>
            <a:headEnd type="none" w="med" len="med"/>
            <a:tailEnd type="none" w="med" len="med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전송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5D4A25C-EEDC-4B73-B4C2-8F879D6E42B4}"/>
              </a:ext>
            </a:extLst>
          </p:cNvPr>
          <p:cNvSpPr/>
          <p:nvPr/>
        </p:nvSpPr>
        <p:spPr>
          <a:xfrm>
            <a:off x="10668000" y="2651048"/>
            <a:ext cx="956733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회원정보변경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D46AEAD-CE2D-4A45-8A09-654B262C75BD}"/>
              </a:ext>
            </a:extLst>
          </p:cNvPr>
          <p:cNvSpPr/>
          <p:nvPr/>
        </p:nvSpPr>
        <p:spPr>
          <a:xfrm>
            <a:off x="8425790" y="2652910"/>
            <a:ext cx="1012121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로그아웃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261EAD4-CD9D-4CB4-BDE7-07BB07497B0D}"/>
              </a:ext>
            </a:extLst>
          </p:cNvPr>
          <p:cNvSpPr/>
          <p:nvPr/>
        </p:nvSpPr>
        <p:spPr>
          <a:xfrm>
            <a:off x="10036465" y="2646972"/>
            <a:ext cx="585737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채팅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27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텍스트, 밤하늘이(가) 표시된 사진&#10;&#10;자동 생성된 설명">
            <a:extLst>
              <a:ext uri="{FF2B5EF4-FFF2-40B4-BE49-F238E27FC236}">
                <a16:creationId xmlns:a16="http://schemas.microsoft.com/office/drawing/2014/main" id="{44357AA5-46F8-4A81-8C6E-29AC2A0568C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27" y="-12700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76C20DA-879F-45E6-AECE-FFC5EB29F1A4}"/>
              </a:ext>
            </a:extLst>
          </p:cNvPr>
          <p:cNvSpPr/>
          <p:nvPr/>
        </p:nvSpPr>
        <p:spPr>
          <a:xfrm>
            <a:off x="2323342" y="318059"/>
            <a:ext cx="6640975" cy="60331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689A9B2-DDAE-4605-8D2C-D791A30334DF}"/>
              </a:ext>
            </a:extLst>
          </p:cNvPr>
          <p:cNvSpPr/>
          <p:nvPr/>
        </p:nvSpPr>
        <p:spPr>
          <a:xfrm>
            <a:off x="855471" y="318059"/>
            <a:ext cx="1458078" cy="60331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F75BB6-5F73-4F1F-827A-FE6DBFEE731D}"/>
              </a:ext>
            </a:extLst>
          </p:cNvPr>
          <p:cNvSpPr txBox="1"/>
          <p:nvPr/>
        </p:nvSpPr>
        <p:spPr>
          <a:xfrm>
            <a:off x="1059547" y="1892292"/>
            <a:ext cx="734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라  면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03A025-915F-4257-9C4A-6FF6C5010E1F}"/>
              </a:ext>
            </a:extLst>
          </p:cNvPr>
          <p:cNvSpPr txBox="1"/>
          <p:nvPr/>
        </p:nvSpPr>
        <p:spPr>
          <a:xfrm>
            <a:off x="1059547" y="2726493"/>
            <a:ext cx="734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음  료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A0CB5B9-503B-4EEE-9909-18482B727230}"/>
              </a:ext>
            </a:extLst>
          </p:cNvPr>
          <p:cNvSpPr/>
          <p:nvPr/>
        </p:nvSpPr>
        <p:spPr>
          <a:xfrm>
            <a:off x="865264" y="1404186"/>
            <a:ext cx="1448286" cy="4198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32F5B8-9258-4C25-A034-7F22CFC08052}"/>
              </a:ext>
            </a:extLst>
          </p:cNvPr>
          <p:cNvSpPr txBox="1"/>
          <p:nvPr/>
        </p:nvSpPr>
        <p:spPr>
          <a:xfrm>
            <a:off x="1049624" y="1444819"/>
            <a:ext cx="1092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과자류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932194-C315-423B-A3D3-93531B8357DF}"/>
              </a:ext>
            </a:extLst>
          </p:cNvPr>
          <p:cNvSpPr txBox="1"/>
          <p:nvPr/>
        </p:nvSpPr>
        <p:spPr>
          <a:xfrm>
            <a:off x="955684" y="708484"/>
            <a:ext cx="1357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</a:rPr>
              <a:t>Green PC</a:t>
            </a:r>
            <a:endParaRPr lang="ko-KR" altLang="en-US" sz="2000" b="1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FB30B8-3426-4E6E-8D3B-91F64201FE2C}"/>
              </a:ext>
            </a:extLst>
          </p:cNvPr>
          <p:cNvSpPr txBox="1"/>
          <p:nvPr/>
        </p:nvSpPr>
        <p:spPr>
          <a:xfrm>
            <a:off x="1030229" y="2319652"/>
            <a:ext cx="734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식  사</a:t>
            </a: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BA21044-CE7E-478B-9D6A-DD39CF50731F}"/>
              </a:ext>
            </a:extLst>
          </p:cNvPr>
          <p:cNvSpPr/>
          <p:nvPr/>
        </p:nvSpPr>
        <p:spPr>
          <a:xfrm>
            <a:off x="2471211" y="933807"/>
            <a:ext cx="2016567" cy="2138602"/>
          </a:xfrm>
          <a:prstGeom prst="rect">
            <a:avLst/>
          </a:prstGeom>
          <a:solidFill>
            <a:schemeClr val="dk1">
              <a:alpha val="48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9A7BA8E-5F5D-4EBB-800B-74C8390A22B8}"/>
              </a:ext>
            </a:extLst>
          </p:cNvPr>
          <p:cNvSpPr txBox="1"/>
          <p:nvPr/>
        </p:nvSpPr>
        <p:spPr>
          <a:xfrm>
            <a:off x="4681044" y="5515165"/>
            <a:ext cx="208893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300" b="1" dirty="0">
              <a:solidFill>
                <a:schemeClr val="bg1"/>
              </a:solidFill>
            </a:endParaRPr>
          </a:p>
          <a:p>
            <a:r>
              <a:rPr lang="en-US" altLang="ko-KR" sz="1300" b="1" dirty="0">
                <a:solidFill>
                  <a:schemeClr val="bg1"/>
                </a:solidFill>
              </a:rPr>
              <a:t>1   2   3   4   5   [</a:t>
            </a:r>
            <a:r>
              <a:rPr lang="ko-KR" altLang="en-US" sz="1300" b="1" dirty="0">
                <a:solidFill>
                  <a:schemeClr val="bg1"/>
                </a:solidFill>
              </a:rPr>
              <a:t>다음</a:t>
            </a:r>
            <a:r>
              <a:rPr lang="en-US" altLang="ko-KR" sz="1300" b="1" dirty="0">
                <a:solidFill>
                  <a:schemeClr val="bg1"/>
                </a:solidFill>
              </a:rPr>
              <a:t>]</a:t>
            </a:r>
            <a:endParaRPr lang="ko-KR" altLang="en-US" sz="1300" b="1" dirty="0">
              <a:solidFill>
                <a:schemeClr val="bg1"/>
              </a:solidFill>
            </a:endParaRPr>
          </a:p>
        </p:txBody>
      </p:sp>
      <p:pic>
        <p:nvPicPr>
          <p:cNvPr id="90" name="그림 89">
            <a:extLst>
              <a:ext uri="{FF2B5EF4-FFF2-40B4-BE49-F238E27FC236}">
                <a16:creationId xmlns:a16="http://schemas.microsoft.com/office/drawing/2014/main" id="{35CD88C4-5491-4C6D-A2CC-53745B8738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13" t="12714" r="72571" b="58306"/>
          <a:stretch/>
        </p:blipFill>
        <p:spPr>
          <a:xfrm>
            <a:off x="2465999" y="933808"/>
            <a:ext cx="2021779" cy="1447800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B18A6187-EEFB-42D5-BADD-8B0489A1AD92}"/>
              </a:ext>
            </a:extLst>
          </p:cNvPr>
          <p:cNvSpPr txBox="1"/>
          <p:nvPr/>
        </p:nvSpPr>
        <p:spPr>
          <a:xfrm>
            <a:off x="2403362" y="2017483"/>
            <a:ext cx="906151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chemeClr val="bg1"/>
                </a:solidFill>
              </a:rPr>
              <a:t>진라면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30F69229-CEB7-47B6-8086-0D10FB718350}"/>
              </a:ext>
            </a:extLst>
          </p:cNvPr>
          <p:cNvSpPr/>
          <p:nvPr/>
        </p:nvSpPr>
        <p:spPr>
          <a:xfrm>
            <a:off x="3717925" y="2472782"/>
            <a:ext cx="463313" cy="1762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1</a:t>
            </a:r>
            <a:endParaRPr lang="ko-KR" altLang="en-US" sz="1300" dirty="0">
              <a:solidFill>
                <a:schemeClr val="tx1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7EE13F31-4418-4304-84F5-00FB8C74F8B2}"/>
              </a:ext>
            </a:extLst>
          </p:cNvPr>
          <p:cNvSpPr/>
          <p:nvPr/>
        </p:nvSpPr>
        <p:spPr>
          <a:xfrm>
            <a:off x="3453211" y="2468973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7F86E9C7-22EA-4653-984C-CA55C2B7BF3F}"/>
              </a:ext>
            </a:extLst>
          </p:cNvPr>
          <p:cNvSpPr/>
          <p:nvPr/>
        </p:nvSpPr>
        <p:spPr>
          <a:xfrm>
            <a:off x="4208145" y="2468973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+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FD388DC6-E7F7-4758-AE31-A7A1500C3E7D}"/>
              </a:ext>
            </a:extLst>
          </p:cNvPr>
          <p:cNvSpPr/>
          <p:nvPr/>
        </p:nvSpPr>
        <p:spPr>
          <a:xfrm>
            <a:off x="3290251" y="2745727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담기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679FFE79-C4ED-49E6-88C4-D2A12EF9EF81}"/>
              </a:ext>
            </a:extLst>
          </p:cNvPr>
          <p:cNvSpPr/>
          <p:nvPr/>
        </p:nvSpPr>
        <p:spPr>
          <a:xfrm>
            <a:off x="4665473" y="3290606"/>
            <a:ext cx="1981738" cy="2138602"/>
          </a:xfrm>
          <a:prstGeom prst="rect">
            <a:avLst/>
          </a:prstGeom>
          <a:solidFill>
            <a:schemeClr val="dk1">
              <a:alpha val="48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0C155FBE-B928-4D46-BDF2-FEAA69AF71A5}"/>
              </a:ext>
            </a:extLst>
          </p:cNvPr>
          <p:cNvSpPr/>
          <p:nvPr/>
        </p:nvSpPr>
        <p:spPr>
          <a:xfrm>
            <a:off x="6836775" y="3290606"/>
            <a:ext cx="2016567" cy="2138602"/>
          </a:xfrm>
          <a:prstGeom prst="rect">
            <a:avLst/>
          </a:prstGeom>
          <a:solidFill>
            <a:schemeClr val="dk1">
              <a:alpha val="48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7720C5E7-D6E7-479B-B2AA-7FAC9E478F58}"/>
              </a:ext>
            </a:extLst>
          </p:cNvPr>
          <p:cNvSpPr/>
          <p:nvPr/>
        </p:nvSpPr>
        <p:spPr>
          <a:xfrm>
            <a:off x="2492308" y="3298138"/>
            <a:ext cx="2016567" cy="2138602"/>
          </a:xfrm>
          <a:prstGeom prst="rect">
            <a:avLst/>
          </a:prstGeom>
          <a:solidFill>
            <a:schemeClr val="dk1">
              <a:alpha val="48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963568B9-E1D0-461B-9174-1839760FF126}"/>
              </a:ext>
            </a:extLst>
          </p:cNvPr>
          <p:cNvSpPr/>
          <p:nvPr/>
        </p:nvSpPr>
        <p:spPr>
          <a:xfrm>
            <a:off x="3906266" y="2746097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주문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725706B4-1DD0-43A2-BD38-BABBC36235E4}"/>
              </a:ext>
            </a:extLst>
          </p:cNvPr>
          <p:cNvSpPr/>
          <p:nvPr/>
        </p:nvSpPr>
        <p:spPr>
          <a:xfrm>
            <a:off x="6801998" y="958587"/>
            <a:ext cx="2016567" cy="2138602"/>
          </a:xfrm>
          <a:prstGeom prst="rect">
            <a:avLst/>
          </a:prstGeom>
          <a:solidFill>
            <a:schemeClr val="dk1">
              <a:alpha val="48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A1828B50-52CA-4E91-87CB-D3F9C81F8EB7}"/>
              </a:ext>
            </a:extLst>
          </p:cNvPr>
          <p:cNvSpPr/>
          <p:nvPr/>
        </p:nvSpPr>
        <p:spPr>
          <a:xfrm>
            <a:off x="4646920" y="938276"/>
            <a:ext cx="2016567" cy="2138602"/>
          </a:xfrm>
          <a:prstGeom prst="rect">
            <a:avLst/>
          </a:prstGeom>
          <a:solidFill>
            <a:schemeClr val="dk1">
              <a:alpha val="480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4" name="그림 103">
            <a:extLst>
              <a:ext uri="{FF2B5EF4-FFF2-40B4-BE49-F238E27FC236}">
                <a16:creationId xmlns:a16="http://schemas.microsoft.com/office/drawing/2014/main" id="{FBAB36B7-3D77-4815-B682-ADA6C741E1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327" t="13187" r="47195" b="58660"/>
          <a:stretch/>
        </p:blipFill>
        <p:spPr>
          <a:xfrm>
            <a:off x="4654873" y="954626"/>
            <a:ext cx="2002129" cy="1447801"/>
          </a:xfrm>
          <a:prstGeom prst="rect">
            <a:avLst/>
          </a:prstGeom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F5A940D8-8100-4CBE-8D1F-4BB89A731E12}"/>
              </a:ext>
            </a:extLst>
          </p:cNvPr>
          <p:cNvSpPr txBox="1"/>
          <p:nvPr/>
        </p:nvSpPr>
        <p:spPr>
          <a:xfrm>
            <a:off x="4675264" y="2472238"/>
            <a:ext cx="8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1,000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3049BB99-1F62-4EFB-83AA-FFE1F626EB71}"/>
              </a:ext>
            </a:extLst>
          </p:cNvPr>
          <p:cNvSpPr/>
          <p:nvPr/>
        </p:nvSpPr>
        <p:spPr>
          <a:xfrm>
            <a:off x="5456272" y="2752032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담기</a:t>
            </a: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86ED3D62-2E2B-481E-BAFE-FA6D0B0F3C3C}"/>
              </a:ext>
            </a:extLst>
          </p:cNvPr>
          <p:cNvSpPr/>
          <p:nvPr/>
        </p:nvSpPr>
        <p:spPr>
          <a:xfrm>
            <a:off x="6072287" y="2752402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주문</a:t>
            </a:r>
          </a:p>
        </p:txBody>
      </p:sp>
      <p:pic>
        <p:nvPicPr>
          <p:cNvPr id="111" name="그림 110">
            <a:extLst>
              <a:ext uri="{FF2B5EF4-FFF2-40B4-BE49-F238E27FC236}">
                <a16:creationId xmlns:a16="http://schemas.microsoft.com/office/drawing/2014/main" id="{0AED989A-F4F8-48F1-8FFB-4776EF46FB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514" t="12816" r="22008" b="58099"/>
          <a:stretch/>
        </p:blipFill>
        <p:spPr>
          <a:xfrm>
            <a:off x="6822629" y="940473"/>
            <a:ext cx="1980271" cy="1447799"/>
          </a:xfrm>
          <a:prstGeom prst="rect">
            <a:avLst/>
          </a:prstGeom>
        </p:spPr>
      </p:pic>
      <p:sp>
        <p:nvSpPr>
          <p:cNvPr id="112" name="TextBox 111">
            <a:extLst>
              <a:ext uri="{FF2B5EF4-FFF2-40B4-BE49-F238E27FC236}">
                <a16:creationId xmlns:a16="http://schemas.microsoft.com/office/drawing/2014/main" id="{8693697E-CE61-4C80-9B85-92E431EF46D0}"/>
              </a:ext>
            </a:extLst>
          </p:cNvPr>
          <p:cNvSpPr txBox="1"/>
          <p:nvPr/>
        </p:nvSpPr>
        <p:spPr>
          <a:xfrm>
            <a:off x="6859526" y="2445159"/>
            <a:ext cx="8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500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E84292AC-47C1-4603-BEBD-ECE70396D506}"/>
              </a:ext>
            </a:extLst>
          </p:cNvPr>
          <p:cNvSpPr/>
          <p:nvPr/>
        </p:nvSpPr>
        <p:spPr>
          <a:xfrm>
            <a:off x="7648406" y="2768495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담기</a:t>
            </a: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CDB55404-D59A-4749-8BB0-C6BFD8ADCFC6}"/>
              </a:ext>
            </a:extLst>
          </p:cNvPr>
          <p:cNvSpPr/>
          <p:nvPr/>
        </p:nvSpPr>
        <p:spPr>
          <a:xfrm>
            <a:off x="8264421" y="2768865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주문</a:t>
            </a:r>
          </a:p>
        </p:txBody>
      </p:sp>
      <p:pic>
        <p:nvPicPr>
          <p:cNvPr id="118" name="그림 117">
            <a:extLst>
              <a:ext uri="{FF2B5EF4-FFF2-40B4-BE49-F238E27FC236}">
                <a16:creationId xmlns:a16="http://schemas.microsoft.com/office/drawing/2014/main" id="{082D4174-FECB-486C-B4AD-09373FE3BB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94" t="56425" r="73596" b="15835"/>
          <a:stretch/>
        </p:blipFill>
        <p:spPr>
          <a:xfrm>
            <a:off x="2486579" y="3271898"/>
            <a:ext cx="2022295" cy="1447147"/>
          </a:xfrm>
          <a:prstGeom prst="rect">
            <a:avLst/>
          </a:prstGeom>
        </p:spPr>
      </p:pic>
      <p:pic>
        <p:nvPicPr>
          <p:cNvPr id="119" name="그림 118">
            <a:extLst>
              <a:ext uri="{FF2B5EF4-FFF2-40B4-BE49-F238E27FC236}">
                <a16:creationId xmlns:a16="http://schemas.microsoft.com/office/drawing/2014/main" id="{90EE3D2C-123E-442D-95CC-5FC95D5770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387" t="56072" r="47319" b="14610"/>
          <a:stretch/>
        </p:blipFill>
        <p:spPr>
          <a:xfrm>
            <a:off x="4675264" y="3271898"/>
            <a:ext cx="1981738" cy="1447798"/>
          </a:xfrm>
          <a:prstGeom prst="rect">
            <a:avLst/>
          </a:prstGeom>
        </p:spPr>
      </p:pic>
      <p:pic>
        <p:nvPicPr>
          <p:cNvPr id="120" name="그림 119">
            <a:extLst>
              <a:ext uri="{FF2B5EF4-FFF2-40B4-BE49-F238E27FC236}">
                <a16:creationId xmlns:a16="http://schemas.microsoft.com/office/drawing/2014/main" id="{197CDE87-A6F7-41E4-A9D1-F88005B300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757" t="56081" r="21765" b="13109"/>
          <a:stretch/>
        </p:blipFill>
        <p:spPr>
          <a:xfrm>
            <a:off x="6834860" y="3284894"/>
            <a:ext cx="1995936" cy="1447799"/>
          </a:xfrm>
          <a:prstGeom prst="rect">
            <a:avLst/>
          </a:prstGeom>
        </p:spPr>
      </p:pic>
      <p:sp>
        <p:nvSpPr>
          <p:cNvPr id="121" name="TextBox 120">
            <a:extLst>
              <a:ext uri="{FF2B5EF4-FFF2-40B4-BE49-F238E27FC236}">
                <a16:creationId xmlns:a16="http://schemas.microsoft.com/office/drawing/2014/main" id="{B0DB8DF4-E251-4E83-A315-AA7A9060159B}"/>
              </a:ext>
            </a:extLst>
          </p:cNvPr>
          <p:cNvSpPr txBox="1"/>
          <p:nvPr/>
        </p:nvSpPr>
        <p:spPr>
          <a:xfrm>
            <a:off x="2495512" y="4753623"/>
            <a:ext cx="8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3,000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D2A5C6EF-2A0D-457B-9355-22B3E9630D64}"/>
              </a:ext>
            </a:extLst>
          </p:cNvPr>
          <p:cNvSpPr/>
          <p:nvPr/>
        </p:nvSpPr>
        <p:spPr>
          <a:xfrm>
            <a:off x="3332517" y="5076959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담기</a:t>
            </a: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C9D1D453-E1B9-49A8-8A8F-19D74F3DA592}"/>
              </a:ext>
            </a:extLst>
          </p:cNvPr>
          <p:cNvSpPr/>
          <p:nvPr/>
        </p:nvSpPr>
        <p:spPr>
          <a:xfrm>
            <a:off x="3948532" y="5077329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주문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7B339D84-2D6D-4DD4-BB68-D69F643E1A96}"/>
              </a:ext>
            </a:extLst>
          </p:cNvPr>
          <p:cNvSpPr txBox="1"/>
          <p:nvPr/>
        </p:nvSpPr>
        <p:spPr>
          <a:xfrm>
            <a:off x="4613712" y="4761160"/>
            <a:ext cx="8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999,999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F574F68B-1F43-43C2-9621-0A14B1186D5C}"/>
              </a:ext>
            </a:extLst>
          </p:cNvPr>
          <p:cNvSpPr/>
          <p:nvPr/>
        </p:nvSpPr>
        <p:spPr>
          <a:xfrm>
            <a:off x="5466966" y="5076959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담기</a:t>
            </a: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03BA7821-F53B-409B-AAB7-65F9CCE35B1E}"/>
              </a:ext>
            </a:extLst>
          </p:cNvPr>
          <p:cNvSpPr/>
          <p:nvPr/>
        </p:nvSpPr>
        <p:spPr>
          <a:xfrm>
            <a:off x="6082981" y="5077329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주문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2FD52550-BFAD-4B49-8A94-0C1C65F658E4}"/>
              </a:ext>
            </a:extLst>
          </p:cNvPr>
          <p:cNvSpPr txBox="1"/>
          <p:nvPr/>
        </p:nvSpPr>
        <p:spPr>
          <a:xfrm>
            <a:off x="6863296" y="4767271"/>
            <a:ext cx="8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1,000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AC366C6C-2A9E-433C-84AE-0D6950E2600B}"/>
              </a:ext>
            </a:extLst>
          </p:cNvPr>
          <p:cNvSpPr/>
          <p:nvPr/>
        </p:nvSpPr>
        <p:spPr>
          <a:xfrm>
            <a:off x="7690676" y="5090607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담기</a:t>
            </a: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CFAEC453-42C2-42CD-9BA2-306F127E8FA6}"/>
              </a:ext>
            </a:extLst>
          </p:cNvPr>
          <p:cNvSpPr/>
          <p:nvPr/>
        </p:nvSpPr>
        <p:spPr>
          <a:xfrm>
            <a:off x="8306691" y="5090977"/>
            <a:ext cx="538479" cy="273631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주문</a:t>
            </a: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DA15C578-AC14-47CE-BCCA-CE643C097169}"/>
              </a:ext>
            </a:extLst>
          </p:cNvPr>
          <p:cNvSpPr/>
          <p:nvPr/>
        </p:nvSpPr>
        <p:spPr>
          <a:xfrm>
            <a:off x="8963193" y="318059"/>
            <a:ext cx="2460333" cy="60331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0694D798-A7A2-4974-811E-F2CB49C81031}"/>
              </a:ext>
            </a:extLst>
          </p:cNvPr>
          <p:cNvSpPr/>
          <p:nvPr/>
        </p:nvSpPr>
        <p:spPr>
          <a:xfrm>
            <a:off x="9092949" y="1094137"/>
            <a:ext cx="2189023" cy="2800533"/>
          </a:xfrm>
          <a:prstGeom prst="roundRect">
            <a:avLst>
              <a:gd name="adj" fmla="val 150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05D2389C-5374-43BE-87C5-3F2FF77FD367}"/>
              </a:ext>
            </a:extLst>
          </p:cNvPr>
          <p:cNvSpPr txBox="1"/>
          <p:nvPr/>
        </p:nvSpPr>
        <p:spPr>
          <a:xfrm>
            <a:off x="9000657" y="797931"/>
            <a:ext cx="12272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음식 주문 목록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8D5CE34-28DD-4744-8FDB-50E44A9FA727}"/>
              </a:ext>
            </a:extLst>
          </p:cNvPr>
          <p:cNvSpPr txBox="1"/>
          <p:nvPr/>
        </p:nvSpPr>
        <p:spPr>
          <a:xfrm>
            <a:off x="9234297" y="1441486"/>
            <a:ext cx="6742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황정민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F4A2CFBC-4DF6-4E33-9992-2304739570AB}"/>
              </a:ext>
            </a:extLst>
          </p:cNvPr>
          <p:cNvSpPr txBox="1"/>
          <p:nvPr/>
        </p:nvSpPr>
        <p:spPr>
          <a:xfrm>
            <a:off x="10801772" y="1432305"/>
            <a:ext cx="6742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</a:t>
            </a:r>
            <a:endParaRPr lang="ko-KR" altLang="en-US" sz="1000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A40CEEC-D743-4C11-A217-E9CA5C011EB5}"/>
              </a:ext>
            </a:extLst>
          </p:cNvPr>
          <p:cNvSpPr txBox="1"/>
          <p:nvPr/>
        </p:nvSpPr>
        <p:spPr>
          <a:xfrm>
            <a:off x="9234297" y="1742939"/>
            <a:ext cx="9790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/>
              <a:t>최준</a:t>
            </a:r>
            <a:r>
              <a:rPr lang="ko-KR" altLang="en-US" sz="1000" dirty="0"/>
              <a:t> 커피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C15CB48D-D373-4712-8745-1915588F4969}"/>
              </a:ext>
            </a:extLst>
          </p:cNvPr>
          <p:cNvSpPr txBox="1"/>
          <p:nvPr/>
        </p:nvSpPr>
        <p:spPr>
          <a:xfrm>
            <a:off x="10809478" y="1716045"/>
            <a:ext cx="6742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</a:t>
            </a:r>
            <a:endParaRPr lang="ko-KR" altLang="en-US" sz="1000" dirty="0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EED56722-7696-43B7-B201-BBC8643125FC}"/>
              </a:ext>
            </a:extLst>
          </p:cNvPr>
          <p:cNvSpPr txBox="1"/>
          <p:nvPr/>
        </p:nvSpPr>
        <p:spPr>
          <a:xfrm>
            <a:off x="9234297" y="1987019"/>
            <a:ext cx="6742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피카츄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522BF7E-037A-4AFA-96DB-124D19E10A1E}"/>
              </a:ext>
            </a:extLst>
          </p:cNvPr>
          <p:cNvSpPr txBox="1"/>
          <p:nvPr/>
        </p:nvSpPr>
        <p:spPr>
          <a:xfrm>
            <a:off x="10801457" y="1983462"/>
            <a:ext cx="6742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</a:t>
            </a:r>
            <a:endParaRPr lang="ko-KR" altLang="en-US" sz="1000" dirty="0"/>
          </a:p>
        </p:txBody>
      </p:sp>
      <p:sp>
        <p:nvSpPr>
          <p:cNvPr id="149" name="사각형: 둥근 모서리 148">
            <a:extLst>
              <a:ext uri="{FF2B5EF4-FFF2-40B4-BE49-F238E27FC236}">
                <a16:creationId xmlns:a16="http://schemas.microsoft.com/office/drawing/2014/main" id="{D5FFD9FC-063D-482A-A940-235598169739}"/>
              </a:ext>
            </a:extLst>
          </p:cNvPr>
          <p:cNvSpPr/>
          <p:nvPr/>
        </p:nvSpPr>
        <p:spPr>
          <a:xfrm>
            <a:off x="9110940" y="4022453"/>
            <a:ext cx="2155078" cy="608823"/>
          </a:xfrm>
          <a:prstGeom prst="roundRect">
            <a:avLst>
              <a:gd name="adj" fmla="val 3555"/>
            </a:avLst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CEAB851D-D783-42BA-BC01-AC24CF861234}"/>
              </a:ext>
            </a:extLst>
          </p:cNvPr>
          <p:cNvSpPr txBox="1"/>
          <p:nvPr/>
        </p:nvSpPr>
        <p:spPr>
          <a:xfrm>
            <a:off x="10350041" y="4045946"/>
            <a:ext cx="12272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</a:rPr>
              <a:t>0 </a:t>
            </a:r>
            <a:r>
              <a:rPr lang="ko-KR" altLang="en-US" sz="3000" b="1" dirty="0">
                <a:solidFill>
                  <a:schemeClr val="bg1"/>
                </a:solidFill>
              </a:rPr>
              <a:t>원</a:t>
            </a:r>
          </a:p>
        </p:txBody>
      </p:sp>
      <p:sp>
        <p:nvSpPr>
          <p:cNvPr id="151" name="사각형: 둥근 모서리 150">
            <a:extLst>
              <a:ext uri="{FF2B5EF4-FFF2-40B4-BE49-F238E27FC236}">
                <a16:creationId xmlns:a16="http://schemas.microsoft.com/office/drawing/2014/main" id="{4CDC5052-B885-4585-8592-90C69049DCB0}"/>
              </a:ext>
            </a:extLst>
          </p:cNvPr>
          <p:cNvSpPr/>
          <p:nvPr/>
        </p:nvSpPr>
        <p:spPr>
          <a:xfrm>
            <a:off x="9096850" y="1099743"/>
            <a:ext cx="2181688" cy="304518"/>
          </a:xfrm>
          <a:prstGeom prst="roundRect">
            <a:avLst>
              <a:gd name="adj" fmla="val 2070"/>
            </a:avLst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E118302A-0D90-4A7B-8305-21AEB67EB390}"/>
              </a:ext>
            </a:extLst>
          </p:cNvPr>
          <p:cNvSpPr txBox="1"/>
          <p:nvPr/>
        </p:nvSpPr>
        <p:spPr>
          <a:xfrm>
            <a:off x="9231117" y="1142717"/>
            <a:ext cx="6742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상품명 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F4952E6C-3994-4C37-BDBB-DDD38CB27924}"/>
              </a:ext>
            </a:extLst>
          </p:cNvPr>
          <p:cNvSpPr txBox="1"/>
          <p:nvPr/>
        </p:nvSpPr>
        <p:spPr>
          <a:xfrm>
            <a:off x="10672854" y="1119278"/>
            <a:ext cx="6056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수량 </a:t>
            </a:r>
          </a:p>
        </p:txBody>
      </p:sp>
      <p:sp>
        <p:nvSpPr>
          <p:cNvPr id="154" name="사각형: 둥근 모서리 153">
            <a:extLst>
              <a:ext uri="{FF2B5EF4-FFF2-40B4-BE49-F238E27FC236}">
                <a16:creationId xmlns:a16="http://schemas.microsoft.com/office/drawing/2014/main" id="{A2BB71F7-E322-4FB5-B976-188EC4BC41F0}"/>
              </a:ext>
            </a:extLst>
          </p:cNvPr>
          <p:cNvSpPr/>
          <p:nvPr/>
        </p:nvSpPr>
        <p:spPr>
          <a:xfrm>
            <a:off x="9133907" y="5655732"/>
            <a:ext cx="2133096" cy="494093"/>
          </a:xfrm>
          <a:prstGeom prst="roundRect">
            <a:avLst>
              <a:gd name="adj" fmla="val 3082"/>
            </a:avLst>
          </a:prstGeom>
          <a:ln>
            <a:headEnd type="none" w="med" len="med"/>
            <a:tailEnd type="none" w="med" len="med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주문하기</a:t>
            </a:r>
          </a:p>
        </p:txBody>
      </p:sp>
      <p:cxnSp>
        <p:nvCxnSpPr>
          <p:cNvPr id="155" name="직선 화살표 연결선 154">
            <a:extLst>
              <a:ext uri="{FF2B5EF4-FFF2-40B4-BE49-F238E27FC236}">
                <a16:creationId xmlns:a16="http://schemas.microsoft.com/office/drawing/2014/main" id="{EDD9FC56-F5CF-45BD-9115-FB1360235332}"/>
              </a:ext>
            </a:extLst>
          </p:cNvPr>
          <p:cNvCxnSpPr>
            <a:cxnSpLocks/>
          </p:cNvCxnSpPr>
          <p:nvPr/>
        </p:nvCxnSpPr>
        <p:spPr>
          <a:xfrm>
            <a:off x="9099833" y="1717455"/>
            <a:ext cx="2167170" cy="0"/>
          </a:xfrm>
          <a:prstGeom prst="straightConnector1">
            <a:avLst/>
          </a:prstGeom>
          <a:ln w="6350">
            <a:solidFill>
              <a:schemeClr val="bg1">
                <a:lumMod val="85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직선 화살표 연결선 155">
            <a:extLst>
              <a:ext uri="{FF2B5EF4-FFF2-40B4-BE49-F238E27FC236}">
                <a16:creationId xmlns:a16="http://schemas.microsoft.com/office/drawing/2014/main" id="{2A9D4F6F-03DD-4EBA-8F1D-FD9ABB7593D6}"/>
              </a:ext>
            </a:extLst>
          </p:cNvPr>
          <p:cNvCxnSpPr>
            <a:cxnSpLocks/>
          </p:cNvCxnSpPr>
          <p:nvPr/>
        </p:nvCxnSpPr>
        <p:spPr>
          <a:xfrm>
            <a:off x="9092949" y="2006069"/>
            <a:ext cx="2185589" cy="0"/>
          </a:xfrm>
          <a:prstGeom prst="straightConnector1">
            <a:avLst/>
          </a:prstGeom>
          <a:ln w="6350">
            <a:solidFill>
              <a:schemeClr val="bg1">
                <a:lumMod val="85000"/>
              </a:schemeClr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사각형: 둥근 모서리 159">
            <a:extLst>
              <a:ext uri="{FF2B5EF4-FFF2-40B4-BE49-F238E27FC236}">
                <a16:creationId xmlns:a16="http://schemas.microsoft.com/office/drawing/2014/main" id="{5BEA3877-1DFD-4EDC-9B2F-96D512F01543}"/>
              </a:ext>
            </a:extLst>
          </p:cNvPr>
          <p:cNvSpPr/>
          <p:nvPr/>
        </p:nvSpPr>
        <p:spPr>
          <a:xfrm>
            <a:off x="9905376" y="3524085"/>
            <a:ext cx="609528" cy="277147"/>
          </a:xfrm>
          <a:prstGeom prst="roundRect">
            <a:avLst>
              <a:gd name="adj" fmla="val 3082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161" name="사각형: 둥근 모서리 160">
            <a:extLst>
              <a:ext uri="{FF2B5EF4-FFF2-40B4-BE49-F238E27FC236}">
                <a16:creationId xmlns:a16="http://schemas.microsoft.com/office/drawing/2014/main" id="{A5700630-FBC8-4CFB-9B45-AAFCAC4C921E}"/>
              </a:ext>
            </a:extLst>
          </p:cNvPr>
          <p:cNvSpPr/>
          <p:nvPr/>
        </p:nvSpPr>
        <p:spPr>
          <a:xfrm>
            <a:off x="10573166" y="3521761"/>
            <a:ext cx="609528" cy="277147"/>
          </a:xfrm>
          <a:prstGeom prst="roundRect">
            <a:avLst>
              <a:gd name="adj" fmla="val 3082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</a:rPr>
              <a:t>변경</a:t>
            </a: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890D3462-505D-43B5-AD54-F515628896B0}"/>
              </a:ext>
            </a:extLst>
          </p:cNvPr>
          <p:cNvSpPr/>
          <p:nvPr/>
        </p:nvSpPr>
        <p:spPr>
          <a:xfrm>
            <a:off x="5868643" y="2472782"/>
            <a:ext cx="463313" cy="1762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1</a:t>
            </a:r>
            <a:endParaRPr lang="ko-KR" altLang="en-US" sz="1300" dirty="0">
              <a:solidFill>
                <a:schemeClr val="tx1"/>
              </a:solidFill>
            </a:endParaRP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14E1922C-4680-4F44-B689-3CEE29B9BD53}"/>
              </a:ext>
            </a:extLst>
          </p:cNvPr>
          <p:cNvSpPr/>
          <p:nvPr/>
        </p:nvSpPr>
        <p:spPr>
          <a:xfrm>
            <a:off x="5603929" y="2468973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FDE09C71-DAE2-4CE5-BC2B-47565D1F5A45}"/>
              </a:ext>
            </a:extLst>
          </p:cNvPr>
          <p:cNvSpPr/>
          <p:nvPr/>
        </p:nvSpPr>
        <p:spPr>
          <a:xfrm>
            <a:off x="6358863" y="2468973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+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70400AAD-BA88-4E95-A7DA-2AD51716F75D}"/>
              </a:ext>
            </a:extLst>
          </p:cNvPr>
          <p:cNvSpPr/>
          <p:nvPr/>
        </p:nvSpPr>
        <p:spPr>
          <a:xfrm>
            <a:off x="8033241" y="2472782"/>
            <a:ext cx="463313" cy="1762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1</a:t>
            </a:r>
            <a:endParaRPr lang="ko-KR" altLang="en-US" sz="1300" dirty="0">
              <a:solidFill>
                <a:schemeClr val="tx1"/>
              </a:solidFill>
            </a:endParaRPr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A7F7983E-2F76-4B85-A5B3-D97E4C677727}"/>
              </a:ext>
            </a:extLst>
          </p:cNvPr>
          <p:cNvSpPr/>
          <p:nvPr/>
        </p:nvSpPr>
        <p:spPr>
          <a:xfrm>
            <a:off x="7768527" y="2468973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0F918C17-98F5-415E-B60F-08DAED0EE200}"/>
              </a:ext>
            </a:extLst>
          </p:cNvPr>
          <p:cNvSpPr/>
          <p:nvPr/>
        </p:nvSpPr>
        <p:spPr>
          <a:xfrm>
            <a:off x="8523461" y="2468973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+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9" name="직사각형 168">
            <a:extLst>
              <a:ext uri="{FF2B5EF4-FFF2-40B4-BE49-F238E27FC236}">
                <a16:creationId xmlns:a16="http://schemas.microsoft.com/office/drawing/2014/main" id="{B424020D-44B1-45C1-B29A-6B0D84624C6B}"/>
              </a:ext>
            </a:extLst>
          </p:cNvPr>
          <p:cNvSpPr/>
          <p:nvPr/>
        </p:nvSpPr>
        <p:spPr>
          <a:xfrm>
            <a:off x="3717925" y="4798210"/>
            <a:ext cx="463313" cy="1762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1</a:t>
            </a:r>
            <a:endParaRPr lang="ko-KR" altLang="en-US" sz="1300" dirty="0">
              <a:solidFill>
                <a:schemeClr val="tx1"/>
              </a:solidFill>
            </a:endParaRPr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id="{E083F0E1-0F4E-4376-83DD-E7CFCDFA0460}"/>
              </a:ext>
            </a:extLst>
          </p:cNvPr>
          <p:cNvSpPr/>
          <p:nvPr/>
        </p:nvSpPr>
        <p:spPr>
          <a:xfrm>
            <a:off x="3453211" y="4794401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1" name="직사각형 170">
            <a:extLst>
              <a:ext uri="{FF2B5EF4-FFF2-40B4-BE49-F238E27FC236}">
                <a16:creationId xmlns:a16="http://schemas.microsoft.com/office/drawing/2014/main" id="{BFD4FE91-7DFB-40A7-88AA-96CE302ABBA3}"/>
              </a:ext>
            </a:extLst>
          </p:cNvPr>
          <p:cNvSpPr/>
          <p:nvPr/>
        </p:nvSpPr>
        <p:spPr>
          <a:xfrm>
            <a:off x="4208145" y="4794401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+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2" name="직사각형 171">
            <a:extLst>
              <a:ext uri="{FF2B5EF4-FFF2-40B4-BE49-F238E27FC236}">
                <a16:creationId xmlns:a16="http://schemas.microsoft.com/office/drawing/2014/main" id="{A617E018-E449-401F-B8ED-9742C5C69FD1}"/>
              </a:ext>
            </a:extLst>
          </p:cNvPr>
          <p:cNvSpPr/>
          <p:nvPr/>
        </p:nvSpPr>
        <p:spPr>
          <a:xfrm>
            <a:off x="5872413" y="4798210"/>
            <a:ext cx="463313" cy="1762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1</a:t>
            </a:r>
            <a:endParaRPr lang="ko-KR" altLang="en-US" sz="1300" dirty="0">
              <a:solidFill>
                <a:schemeClr val="tx1"/>
              </a:solidFill>
            </a:endParaRPr>
          </a:p>
        </p:txBody>
      </p: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E2870B46-A7C3-4728-80DB-5ADB68ADF618}"/>
              </a:ext>
            </a:extLst>
          </p:cNvPr>
          <p:cNvSpPr/>
          <p:nvPr/>
        </p:nvSpPr>
        <p:spPr>
          <a:xfrm>
            <a:off x="5607699" y="4794401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4" name="직사각형 173">
            <a:extLst>
              <a:ext uri="{FF2B5EF4-FFF2-40B4-BE49-F238E27FC236}">
                <a16:creationId xmlns:a16="http://schemas.microsoft.com/office/drawing/2014/main" id="{CEC24A1F-3DA9-47F1-B455-1DE43505B6F8}"/>
              </a:ext>
            </a:extLst>
          </p:cNvPr>
          <p:cNvSpPr/>
          <p:nvPr/>
        </p:nvSpPr>
        <p:spPr>
          <a:xfrm>
            <a:off x="6362633" y="4794401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+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DB9A68DF-45CA-4F4C-8E5B-E97F97E8CD07}"/>
              </a:ext>
            </a:extLst>
          </p:cNvPr>
          <p:cNvSpPr/>
          <p:nvPr/>
        </p:nvSpPr>
        <p:spPr>
          <a:xfrm>
            <a:off x="8103840" y="4798210"/>
            <a:ext cx="463313" cy="1762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</a:rPr>
              <a:t>1</a:t>
            </a:r>
            <a:endParaRPr lang="ko-KR" altLang="en-US" sz="1300" dirty="0">
              <a:solidFill>
                <a:schemeClr val="tx1"/>
              </a:solidFill>
            </a:endParaRPr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AF4DBF2F-11FF-4C6F-960D-2DECEBA210CD}"/>
              </a:ext>
            </a:extLst>
          </p:cNvPr>
          <p:cNvSpPr/>
          <p:nvPr/>
        </p:nvSpPr>
        <p:spPr>
          <a:xfrm>
            <a:off x="7839126" y="4794401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7" name="직사각형 176">
            <a:extLst>
              <a:ext uri="{FF2B5EF4-FFF2-40B4-BE49-F238E27FC236}">
                <a16:creationId xmlns:a16="http://schemas.microsoft.com/office/drawing/2014/main" id="{3CDE37C2-F9C6-41EF-B707-3DD66BA82A97}"/>
              </a:ext>
            </a:extLst>
          </p:cNvPr>
          <p:cNvSpPr/>
          <p:nvPr/>
        </p:nvSpPr>
        <p:spPr>
          <a:xfrm>
            <a:off x="8594060" y="4794401"/>
            <a:ext cx="236600" cy="179425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+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E9FE1A7A-F34A-47CE-8BD5-DCE520B6C388}"/>
              </a:ext>
            </a:extLst>
          </p:cNvPr>
          <p:cNvSpPr txBox="1"/>
          <p:nvPr/>
        </p:nvSpPr>
        <p:spPr>
          <a:xfrm>
            <a:off x="4679544" y="2042520"/>
            <a:ext cx="906151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황정민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DB580029-C60E-4F4E-BC15-ADBEE5D2A22F}"/>
              </a:ext>
            </a:extLst>
          </p:cNvPr>
          <p:cNvSpPr txBox="1"/>
          <p:nvPr/>
        </p:nvSpPr>
        <p:spPr>
          <a:xfrm>
            <a:off x="6872760" y="2007673"/>
            <a:ext cx="906151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단무지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0526E307-31EF-4654-8B3F-1F139D62D091}"/>
              </a:ext>
            </a:extLst>
          </p:cNvPr>
          <p:cNvSpPr txBox="1"/>
          <p:nvPr/>
        </p:nvSpPr>
        <p:spPr>
          <a:xfrm>
            <a:off x="6886997" y="4391776"/>
            <a:ext cx="906151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밥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5D45A30B-AEAC-4CC5-A17C-59912C67AA14}"/>
              </a:ext>
            </a:extLst>
          </p:cNvPr>
          <p:cNvSpPr txBox="1"/>
          <p:nvPr/>
        </p:nvSpPr>
        <p:spPr>
          <a:xfrm>
            <a:off x="4666401" y="4382597"/>
            <a:ext cx="2269128" cy="323165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1500" b="1" dirty="0" err="1">
                <a:solidFill>
                  <a:schemeClr val="bg1"/>
                </a:solidFill>
              </a:rPr>
              <a:t>최준커피</a:t>
            </a:r>
            <a:r>
              <a:rPr lang="en-US" altLang="ko-KR" sz="1500" b="1" dirty="0">
                <a:solidFill>
                  <a:schemeClr val="bg1"/>
                </a:solidFill>
              </a:rPr>
              <a:t>~</a:t>
            </a:r>
            <a:r>
              <a:rPr lang="ko-KR" altLang="en-US" sz="1500" dirty="0">
                <a:solidFill>
                  <a:schemeClr val="bg1"/>
                </a:solidFill>
              </a:rPr>
              <a:t> </a:t>
            </a:r>
            <a:r>
              <a:rPr lang="ko-KR" altLang="en-US" sz="15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♪</a:t>
            </a:r>
            <a:endParaRPr lang="ko-KR" altLang="en-US" sz="15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D54AC2B3-A6C7-4AB9-B799-E9FC40A254E4}"/>
              </a:ext>
            </a:extLst>
          </p:cNvPr>
          <p:cNvSpPr txBox="1"/>
          <p:nvPr/>
        </p:nvSpPr>
        <p:spPr>
          <a:xfrm>
            <a:off x="2521534" y="4367002"/>
            <a:ext cx="906151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피카츄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34309B3D-093B-4709-8AF3-6DB7D575346E}"/>
              </a:ext>
            </a:extLst>
          </p:cNvPr>
          <p:cNvSpPr txBox="1"/>
          <p:nvPr/>
        </p:nvSpPr>
        <p:spPr>
          <a:xfrm>
            <a:off x="2507282" y="2422390"/>
            <a:ext cx="814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2,500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F1893F98-CBFB-450E-95EB-FBA72EBE0FDC}"/>
              </a:ext>
            </a:extLst>
          </p:cNvPr>
          <p:cNvSpPr txBox="1"/>
          <p:nvPr/>
        </p:nvSpPr>
        <p:spPr>
          <a:xfrm>
            <a:off x="11079604" y="308679"/>
            <a:ext cx="9770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chemeClr val="bg1"/>
                </a:solidFill>
              </a:rPr>
              <a:t>x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706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7D09E7-FBE3-447D-94BE-4850A1C624CA}"/>
              </a:ext>
            </a:extLst>
          </p:cNvPr>
          <p:cNvSpPr txBox="1"/>
          <p:nvPr/>
        </p:nvSpPr>
        <p:spPr>
          <a:xfrm>
            <a:off x="279400" y="963681"/>
            <a:ext cx="118364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0" dirty="0"/>
              <a:t>관리자</a:t>
            </a:r>
          </a:p>
        </p:txBody>
      </p:sp>
    </p:spTree>
    <p:extLst>
      <p:ext uri="{BB962C8B-B14F-4D97-AF65-F5344CB8AC3E}">
        <p14:creationId xmlns:p14="http://schemas.microsoft.com/office/powerpoint/2010/main" val="519243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2960E78-B2B7-463D-B210-B2DE0CCF2B2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tx1">
              <a:lumMod val="95000"/>
              <a:lumOff val="5000"/>
              <a:alpha val="7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9376F85-64C2-4B0C-9B96-3ACDA8D3C47C}"/>
              </a:ext>
            </a:extLst>
          </p:cNvPr>
          <p:cNvSpPr/>
          <p:nvPr/>
        </p:nvSpPr>
        <p:spPr>
          <a:xfrm>
            <a:off x="5436863" y="4094684"/>
            <a:ext cx="1231513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480E840-8C44-44B9-843C-AA18A6AF1839}"/>
              </a:ext>
            </a:extLst>
          </p:cNvPr>
          <p:cNvSpPr/>
          <p:nvPr/>
        </p:nvSpPr>
        <p:spPr>
          <a:xfrm>
            <a:off x="5436863" y="4464080"/>
            <a:ext cx="1231513" cy="2582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256B6D-D430-43B4-9666-E7961A0FEA2C}"/>
              </a:ext>
            </a:extLst>
          </p:cNvPr>
          <p:cNvSpPr txBox="1"/>
          <p:nvPr/>
        </p:nvSpPr>
        <p:spPr>
          <a:xfrm>
            <a:off x="4518942" y="4135960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아 이 디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DC1AC1-AAA4-4DA3-A638-560A917DECFE}"/>
              </a:ext>
            </a:extLst>
          </p:cNvPr>
          <p:cNvSpPr txBox="1"/>
          <p:nvPr/>
        </p:nvSpPr>
        <p:spPr>
          <a:xfrm>
            <a:off x="4518942" y="4453998"/>
            <a:ext cx="9915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</a:rPr>
              <a:t>비밀번호 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3EF6B53-E8B3-4BE2-8C7E-7F56E02EE94C}"/>
              </a:ext>
            </a:extLst>
          </p:cNvPr>
          <p:cNvSpPr/>
          <p:nvPr/>
        </p:nvSpPr>
        <p:spPr>
          <a:xfrm>
            <a:off x="5610957" y="4901618"/>
            <a:ext cx="1012121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회원가입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1882C14-D7DB-4F78-B0A4-53B18629A7E1}"/>
              </a:ext>
            </a:extLst>
          </p:cNvPr>
          <p:cNvSpPr/>
          <p:nvPr/>
        </p:nvSpPr>
        <p:spPr>
          <a:xfrm>
            <a:off x="6683141" y="4901618"/>
            <a:ext cx="1012121" cy="34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ID/PW </a:t>
            </a:r>
            <a:r>
              <a:rPr lang="ko-KR" altLang="en-US" sz="1200" dirty="0">
                <a:solidFill>
                  <a:schemeClr val="tx1"/>
                </a:solidFill>
              </a:rPr>
              <a:t>찾기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6C68BE6-1B52-487E-99F8-52AA742E6B56}"/>
              </a:ext>
            </a:extLst>
          </p:cNvPr>
          <p:cNvSpPr/>
          <p:nvPr/>
        </p:nvSpPr>
        <p:spPr>
          <a:xfrm>
            <a:off x="6744177" y="4106453"/>
            <a:ext cx="958379" cy="660590"/>
          </a:xfrm>
          <a:prstGeom prst="rect">
            <a:avLst/>
          </a:prstGeom>
          <a:ln>
            <a:headEnd type="none" w="med" len="med"/>
            <a:tailEnd type="none" w="med" len="med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로그인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F0191EA-448E-4D45-A4A6-2A81D4DBCD5A}"/>
              </a:ext>
            </a:extLst>
          </p:cNvPr>
          <p:cNvSpPr txBox="1"/>
          <p:nvPr/>
        </p:nvSpPr>
        <p:spPr>
          <a:xfrm>
            <a:off x="3166712" y="1707458"/>
            <a:ext cx="699614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0" b="1" dirty="0"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</a:rPr>
              <a:t>Green PC</a:t>
            </a:r>
            <a:endParaRPr lang="ko-KR" altLang="en-US" sz="10000" b="1" dirty="0"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59729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247</Words>
  <Application>Microsoft Office PowerPoint</Application>
  <PresentationFormat>와이드스크린</PresentationFormat>
  <Paragraphs>144</Paragraphs>
  <Slides>10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소정</dc:creator>
  <cp:lastModifiedBy>user</cp:lastModifiedBy>
  <cp:revision>159</cp:revision>
  <dcterms:created xsi:type="dcterms:W3CDTF">2021-04-29T03:49:47Z</dcterms:created>
  <dcterms:modified xsi:type="dcterms:W3CDTF">2021-04-30T01:04:28Z</dcterms:modified>
</cp:coreProperties>
</file>

<file path=docProps/thumbnail.jpeg>
</file>